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3.jpg" ContentType="image/jpeg"/>
  <Override PartName="/ppt/notesSlides/notesSlide5.xml" ContentType="application/vnd.openxmlformats-officedocument.presentationml.notesSlide+xml"/>
  <Override PartName="/ppt/media/image25.jpg" ContentType="image/jpeg"/>
  <Override PartName="/ppt/notesSlides/notesSlide6.xml" ContentType="application/vnd.openxmlformats-officedocument.presentationml.notesSlide+xml"/>
  <Override PartName="/ppt/media/image26.jpg" ContentType="image/jpeg"/>
  <Override PartName="/ppt/notesSlides/notesSlide7.xml" ContentType="application/vnd.openxmlformats-officedocument.presentationml.notesSlide+xml"/>
  <Override PartName="/ppt/media/image27.jpg" ContentType="image/jpeg"/>
  <Override PartName="/ppt/notesSlides/notesSlide8.xml" ContentType="application/vnd.openxmlformats-officedocument.presentationml.notesSlide+xml"/>
  <Override PartName="/ppt/media/image28.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713" r:id="rId5"/>
  </p:sldMasterIdLst>
  <p:notesMasterIdLst>
    <p:notesMasterId r:id="rId25"/>
  </p:notesMasterIdLst>
  <p:sldIdLst>
    <p:sldId id="2147478355" r:id="rId6"/>
    <p:sldId id="288" r:id="rId7"/>
    <p:sldId id="2147375670" r:id="rId8"/>
    <p:sldId id="345" r:id="rId9"/>
    <p:sldId id="2147375671" r:id="rId10"/>
    <p:sldId id="2147375672" r:id="rId11"/>
    <p:sldId id="2147375674" r:id="rId12"/>
    <p:sldId id="262" r:id="rId13"/>
    <p:sldId id="273" r:id="rId14"/>
    <p:sldId id="2147375673" r:id="rId15"/>
    <p:sldId id="2147478352" r:id="rId16"/>
    <p:sldId id="2147478342" r:id="rId17"/>
    <p:sldId id="2147478346" r:id="rId18"/>
    <p:sldId id="2147478347" r:id="rId19"/>
    <p:sldId id="2147478353" r:id="rId20"/>
    <p:sldId id="2147478350" r:id="rId21"/>
    <p:sldId id="2147478354" r:id="rId22"/>
    <p:sldId id="301" r:id="rId23"/>
    <p:sldId id="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2140"/>
    <a:srgbClr val="990033"/>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FDC95-6EC5-4331-9DED-DDF4E9BD5B2F}" v="32" dt="2025-02-10T16:53:55.6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2024" autoAdjust="0"/>
  </p:normalViewPr>
  <p:slideViewPr>
    <p:cSldViewPr snapToGrid="0">
      <p:cViewPr varScale="1">
        <p:scale>
          <a:sx n="112" d="100"/>
          <a:sy n="112" d="100"/>
        </p:scale>
        <p:origin x="6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5271B-98E0-49F4-BE99-1D85987BC12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5C82844-81A3-4495-8CE1-5E8B3AF2DF14}">
      <dgm:prSet/>
      <dgm:spPr/>
      <dgm:t>
        <a:bodyPr/>
        <a:lstStyle/>
        <a:p>
          <a:pPr>
            <a:lnSpc>
              <a:spcPct val="100000"/>
            </a:lnSpc>
          </a:pPr>
          <a:r>
            <a:rPr lang="en-GB" dirty="0">
              <a:solidFill>
                <a:srgbClr val="FF0000"/>
              </a:solidFill>
            </a:rPr>
            <a:t>Identify </a:t>
          </a:r>
          <a:r>
            <a:rPr lang="en-GB" dirty="0"/>
            <a:t> - all elements that require BR compliance (</a:t>
          </a:r>
          <a:r>
            <a:rPr lang="en-GB" b="1" u="sng" dirty="0"/>
            <a:t>granular detail</a:t>
          </a:r>
          <a:r>
            <a:rPr lang="en-GB" dirty="0"/>
            <a:t>) </a:t>
          </a:r>
          <a:endParaRPr lang="en-US" dirty="0"/>
        </a:p>
      </dgm:t>
    </dgm:pt>
    <dgm:pt modelId="{2476605A-4D85-4024-9B77-730387D45855}" type="parTrans" cxnId="{2F3E590E-9731-40C4-AF8A-07DC67545AD5}">
      <dgm:prSet/>
      <dgm:spPr/>
      <dgm:t>
        <a:bodyPr/>
        <a:lstStyle/>
        <a:p>
          <a:endParaRPr lang="en-US"/>
        </a:p>
      </dgm:t>
    </dgm:pt>
    <dgm:pt modelId="{521ECF06-CE04-44D6-9FA9-A169CBC33710}" type="sibTrans" cxnId="{2F3E590E-9731-40C4-AF8A-07DC67545AD5}">
      <dgm:prSet/>
      <dgm:spPr/>
      <dgm:t>
        <a:bodyPr/>
        <a:lstStyle/>
        <a:p>
          <a:endParaRPr lang="en-US"/>
        </a:p>
      </dgm:t>
    </dgm:pt>
    <dgm:pt modelId="{B58669B6-159C-436D-A985-1A4C9B37055F}">
      <dgm:prSet/>
      <dgm:spPr/>
      <dgm:t>
        <a:bodyPr/>
        <a:lstStyle/>
        <a:p>
          <a:pPr>
            <a:lnSpc>
              <a:spcPct val="100000"/>
            </a:lnSpc>
          </a:pPr>
          <a:r>
            <a:rPr lang="en-GB" dirty="0">
              <a:solidFill>
                <a:srgbClr val="FF0000"/>
              </a:solidFill>
            </a:rPr>
            <a:t>Clarify </a:t>
          </a:r>
          <a:r>
            <a:rPr lang="en-GB" dirty="0"/>
            <a:t> - What standard / code / document are you complying with?  Why is this the right code?</a:t>
          </a:r>
          <a:endParaRPr lang="en-US" dirty="0"/>
        </a:p>
      </dgm:t>
    </dgm:pt>
    <dgm:pt modelId="{981C85E9-5154-4B16-B6EF-87C61C6756A8}" type="parTrans" cxnId="{B5737957-9BA6-44D5-87FA-4AE01E645E7F}">
      <dgm:prSet/>
      <dgm:spPr/>
      <dgm:t>
        <a:bodyPr/>
        <a:lstStyle/>
        <a:p>
          <a:endParaRPr lang="en-US"/>
        </a:p>
      </dgm:t>
    </dgm:pt>
    <dgm:pt modelId="{20A135DD-CDA0-4A86-8A00-2B9F0709B718}" type="sibTrans" cxnId="{B5737957-9BA6-44D5-87FA-4AE01E645E7F}">
      <dgm:prSet/>
      <dgm:spPr/>
      <dgm:t>
        <a:bodyPr/>
        <a:lstStyle/>
        <a:p>
          <a:endParaRPr lang="en-US"/>
        </a:p>
      </dgm:t>
    </dgm:pt>
    <dgm:pt modelId="{135E2E5C-6D71-45FE-B5EF-E4B2D4487CC7}">
      <dgm:prSet/>
      <dgm:spPr/>
      <dgm:t>
        <a:bodyPr/>
        <a:lstStyle/>
        <a:p>
          <a:pPr>
            <a:lnSpc>
              <a:spcPct val="100000"/>
            </a:lnSpc>
          </a:pPr>
          <a:r>
            <a:rPr lang="en-GB" dirty="0">
              <a:solidFill>
                <a:srgbClr val="FF0000"/>
              </a:solidFill>
            </a:rPr>
            <a:t>Justify</a:t>
          </a:r>
          <a:r>
            <a:rPr lang="en-GB" dirty="0"/>
            <a:t>  - must set out a narrative to explain how compliance had been reached for every aspect that needs BR compliance.  Explain how you demonstrate this!</a:t>
          </a:r>
          <a:endParaRPr lang="en-US" dirty="0"/>
        </a:p>
      </dgm:t>
    </dgm:pt>
    <dgm:pt modelId="{EFAEF7DA-C1D2-4BF2-9CBB-88BCC211A0F5}" type="parTrans" cxnId="{7E64196D-DE96-4179-A1DC-72C5A4AF59BF}">
      <dgm:prSet/>
      <dgm:spPr/>
      <dgm:t>
        <a:bodyPr/>
        <a:lstStyle/>
        <a:p>
          <a:endParaRPr lang="en-US"/>
        </a:p>
      </dgm:t>
    </dgm:pt>
    <dgm:pt modelId="{8F62868D-2968-4060-938D-CC9900B1F9D6}" type="sibTrans" cxnId="{7E64196D-DE96-4179-A1DC-72C5A4AF59BF}">
      <dgm:prSet/>
      <dgm:spPr/>
      <dgm:t>
        <a:bodyPr/>
        <a:lstStyle/>
        <a:p>
          <a:endParaRPr lang="en-US"/>
        </a:p>
      </dgm:t>
    </dgm:pt>
    <dgm:pt modelId="{6BA6B9D0-7991-430A-94A0-497E3041413B}" type="pres">
      <dgm:prSet presAssocID="{FC75271B-98E0-49F4-BE99-1D85987BC122}" presName="root" presStyleCnt="0">
        <dgm:presLayoutVars>
          <dgm:dir/>
          <dgm:resizeHandles val="exact"/>
        </dgm:presLayoutVars>
      </dgm:prSet>
      <dgm:spPr/>
    </dgm:pt>
    <dgm:pt modelId="{290E5A67-3433-4A23-A082-BAC5BD9EFEBA}" type="pres">
      <dgm:prSet presAssocID="{B5C82844-81A3-4495-8CE1-5E8B3AF2DF14}" presName="compNode" presStyleCnt="0"/>
      <dgm:spPr/>
    </dgm:pt>
    <dgm:pt modelId="{5DE7E0BA-F57D-4C40-9971-1BF43E7BC59A}" type="pres">
      <dgm:prSet presAssocID="{B5C82844-81A3-4495-8CE1-5E8B3AF2DF14}" presName="bgRect" presStyleLbl="bgShp" presStyleIdx="0" presStyleCnt="3"/>
      <dgm:spPr/>
    </dgm:pt>
    <dgm:pt modelId="{4D247B76-1BAF-4EA4-823A-764C2F043B41}" type="pres">
      <dgm:prSet presAssocID="{B5C82844-81A3-4495-8CE1-5E8B3AF2DF1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DFCFE18-9C5D-4425-BAB5-DDF0B3AE1C30}" type="pres">
      <dgm:prSet presAssocID="{B5C82844-81A3-4495-8CE1-5E8B3AF2DF14}" presName="spaceRect" presStyleCnt="0"/>
      <dgm:spPr/>
    </dgm:pt>
    <dgm:pt modelId="{62CCFAFE-A8CA-48D5-AE1C-6A7CA41C9948}" type="pres">
      <dgm:prSet presAssocID="{B5C82844-81A3-4495-8CE1-5E8B3AF2DF14}" presName="parTx" presStyleLbl="revTx" presStyleIdx="0" presStyleCnt="3">
        <dgm:presLayoutVars>
          <dgm:chMax val="0"/>
          <dgm:chPref val="0"/>
        </dgm:presLayoutVars>
      </dgm:prSet>
      <dgm:spPr/>
    </dgm:pt>
    <dgm:pt modelId="{88EF0F80-E2F3-49CF-8C10-682D71176CDF}" type="pres">
      <dgm:prSet presAssocID="{521ECF06-CE04-44D6-9FA9-A169CBC33710}" presName="sibTrans" presStyleCnt="0"/>
      <dgm:spPr/>
    </dgm:pt>
    <dgm:pt modelId="{A2809C40-BB6B-4579-9EAC-F7F9CF52E55B}" type="pres">
      <dgm:prSet presAssocID="{B58669B6-159C-436D-A985-1A4C9B37055F}" presName="compNode" presStyleCnt="0"/>
      <dgm:spPr/>
    </dgm:pt>
    <dgm:pt modelId="{0BA52EE6-AA71-4A34-90D1-402BF18981B1}" type="pres">
      <dgm:prSet presAssocID="{B58669B6-159C-436D-A985-1A4C9B37055F}" presName="bgRect" presStyleLbl="bgShp" presStyleIdx="1" presStyleCnt="3"/>
      <dgm:spPr/>
    </dgm:pt>
    <dgm:pt modelId="{3E5E3372-B4E1-4394-8DDB-B8DD14A2FB5A}" type="pres">
      <dgm:prSet presAssocID="{B58669B6-159C-436D-A985-1A4C9B37055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F1ADC51D-61E9-4866-975E-4059E921DC1E}" type="pres">
      <dgm:prSet presAssocID="{B58669B6-159C-436D-A985-1A4C9B37055F}" presName="spaceRect" presStyleCnt="0"/>
      <dgm:spPr/>
    </dgm:pt>
    <dgm:pt modelId="{C767D023-FB91-4328-889D-E86E0D144299}" type="pres">
      <dgm:prSet presAssocID="{B58669B6-159C-436D-A985-1A4C9B37055F}" presName="parTx" presStyleLbl="revTx" presStyleIdx="1" presStyleCnt="3">
        <dgm:presLayoutVars>
          <dgm:chMax val="0"/>
          <dgm:chPref val="0"/>
        </dgm:presLayoutVars>
      </dgm:prSet>
      <dgm:spPr/>
    </dgm:pt>
    <dgm:pt modelId="{F450B381-6854-40A4-9036-072D03BAF654}" type="pres">
      <dgm:prSet presAssocID="{20A135DD-CDA0-4A86-8A00-2B9F0709B718}" presName="sibTrans" presStyleCnt="0"/>
      <dgm:spPr/>
    </dgm:pt>
    <dgm:pt modelId="{9E43028D-84DD-43B7-9857-318CD6F5B303}" type="pres">
      <dgm:prSet presAssocID="{135E2E5C-6D71-45FE-B5EF-E4B2D4487CC7}" presName="compNode" presStyleCnt="0"/>
      <dgm:spPr/>
    </dgm:pt>
    <dgm:pt modelId="{2A662ECA-E16C-4F5D-BEB0-A4958BEBDF02}" type="pres">
      <dgm:prSet presAssocID="{135E2E5C-6D71-45FE-B5EF-E4B2D4487CC7}" presName="bgRect" presStyleLbl="bgShp" presStyleIdx="2" presStyleCnt="3"/>
      <dgm:spPr/>
    </dgm:pt>
    <dgm:pt modelId="{9FC04681-0480-45AF-9A1C-5CAE035D23D7}" type="pres">
      <dgm:prSet presAssocID="{135E2E5C-6D71-45FE-B5EF-E4B2D4487C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otes"/>
        </a:ext>
      </dgm:extLst>
    </dgm:pt>
    <dgm:pt modelId="{6180CEA7-D53F-43CD-99CD-2E933C6BFBB7}" type="pres">
      <dgm:prSet presAssocID="{135E2E5C-6D71-45FE-B5EF-E4B2D4487CC7}" presName="spaceRect" presStyleCnt="0"/>
      <dgm:spPr/>
    </dgm:pt>
    <dgm:pt modelId="{A6732F86-E160-41A3-B8B1-FF62FF73A2E7}" type="pres">
      <dgm:prSet presAssocID="{135E2E5C-6D71-45FE-B5EF-E4B2D4487CC7}" presName="parTx" presStyleLbl="revTx" presStyleIdx="2" presStyleCnt="3">
        <dgm:presLayoutVars>
          <dgm:chMax val="0"/>
          <dgm:chPref val="0"/>
        </dgm:presLayoutVars>
      </dgm:prSet>
      <dgm:spPr/>
    </dgm:pt>
  </dgm:ptLst>
  <dgm:cxnLst>
    <dgm:cxn modelId="{FEF0E30B-0E1E-4EA6-A491-C720A1785506}" type="presOf" srcId="{135E2E5C-6D71-45FE-B5EF-E4B2D4487CC7}" destId="{A6732F86-E160-41A3-B8B1-FF62FF73A2E7}" srcOrd="0" destOrd="0" presId="urn:microsoft.com/office/officeart/2018/2/layout/IconVerticalSolidList"/>
    <dgm:cxn modelId="{2F3E590E-9731-40C4-AF8A-07DC67545AD5}" srcId="{FC75271B-98E0-49F4-BE99-1D85987BC122}" destId="{B5C82844-81A3-4495-8CE1-5E8B3AF2DF14}" srcOrd="0" destOrd="0" parTransId="{2476605A-4D85-4024-9B77-730387D45855}" sibTransId="{521ECF06-CE04-44D6-9FA9-A169CBC33710}"/>
    <dgm:cxn modelId="{7E64196D-DE96-4179-A1DC-72C5A4AF59BF}" srcId="{FC75271B-98E0-49F4-BE99-1D85987BC122}" destId="{135E2E5C-6D71-45FE-B5EF-E4B2D4487CC7}" srcOrd="2" destOrd="0" parTransId="{EFAEF7DA-C1D2-4BF2-9CBB-88BCC211A0F5}" sibTransId="{8F62868D-2968-4060-938D-CC9900B1F9D6}"/>
    <dgm:cxn modelId="{4B423C77-0924-4D5C-A151-E702117BAC20}" type="presOf" srcId="{B5C82844-81A3-4495-8CE1-5E8B3AF2DF14}" destId="{62CCFAFE-A8CA-48D5-AE1C-6A7CA41C9948}" srcOrd="0" destOrd="0" presId="urn:microsoft.com/office/officeart/2018/2/layout/IconVerticalSolidList"/>
    <dgm:cxn modelId="{B5737957-9BA6-44D5-87FA-4AE01E645E7F}" srcId="{FC75271B-98E0-49F4-BE99-1D85987BC122}" destId="{B58669B6-159C-436D-A985-1A4C9B37055F}" srcOrd="1" destOrd="0" parTransId="{981C85E9-5154-4B16-B6EF-87C61C6756A8}" sibTransId="{20A135DD-CDA0-4A86-8A00-2B9F0709B718}"/>
    <dgm:cxn modelId="{8D49717B-DB3A-4544-A345-D328F2AED229}" type="presOf" srcId="{B58669B6-159C-436D-A985-1A4C9B37055F}" destId="{C767D023-FB91-4328-889D-E86E0D144299}" srcOrd="0" destOrd="0" presId="urn:microsoft.com/office/officeart/2018/2/layout/IconVerticalSolidList"/>
    <dgm:cxn modelId="{33D497EE-273F-4E6C-B9FC-0C7380DA4A67}" type="presOf" srcId="{FC75271B-98E0-49F4-BE99-1D85987BC122}" destId="{6BA6B9D0-7991-430A-94A0-497E3041413B}" srcOrd="0" destOrd="0" presId="urn:microsoft.com/office/officeart/2018/2/layout/IconVerticalSolidList"/>
    <dgm:cxn modelId="{C3042B04-B923-43F2-99E3-128490745853}" type="presParOf" srcId="{6BA6B9D0-7991-430A-94A0-497E3041413B}" destId="{290E5A67-3433-4A23-A082-BAC5BD9EFEBA}" srcOrd="0" destOrd="0" presId="urn:microsoft.com/office/officeart/2018/2/layout/IconVerticalSolidList"/>
    <dgm:cxn modelId="{9E0A87EE-F623-422F-A9CD-647F6856601F}" type="presParOf" srcId="{290E5A67-3433-4A23-A082-BAC5BD9EFEBA}" destId="{5DE7E0BA-F57D-4C40-9971-1BF43E7BC59A}" srcOrd="0" destOrd="0" presId="urn:microsoft.com/office/officeart/2018/2/layout/IconVerticalSolidList"/>
    <dgm:cxn modelId="{BC7C3D1D-54B2-4223-BC88-16795AE26788}" type="presParOf" srcId="{290E5A67-3433-4A23-A082-BAC5BD9EFEBA}" destId="{4D247B76-1BAF-4EA4-823A-764C2F043B41}" srcOrd="1" destOrd="0" presId="urn:microsoft.com/office/officeart/2018/2/layout/IconVerticalSolidList"/>
    <dgm:cxn modelId="{C527DA80-C35A-4008-A94C-11B89459B240}" type="presParOf" srcId="{290E5A67-3433-4A23-A082-BAC5BD9EFEBA}" destId="{4DFCFE18-9C5D-4425-BAB5-DDF0B3AE1C30}" srcOrd="2" destOrd="0" presId="urn:microsoft.com/office/officeart/2018/2/layout/IconVerticalSolidList"/>
    <dgm:cxn modelId="{1D06C0D0-EB2C-485A-A911-6B07C5D60DC7}" type="presParOf" srcId="{290E5A67-3433-4A23-A082-BAC5BD9EFEBA}" destId="{62CCFAFE-A8CA-48D5-AE1C-6A7CA41C9948}" srcOrd="3" destOrd="0" presId="urn:microsoft.com/office/officeart/2018/2/layout/IconVerticalSolidList"/>
    <dgm:cxn modelId="{E9AD73AC-0CEA-4AA7-AAC6-B7674C2C48C3}" type="presParOf" srcId="{6BA6B9D0-7991-430A-94A0-497E3041413B}" destId="{88EF0F80-E2F3-49CF-8C10-682D71176CDF}" srcOrd="1" destOrd="0" presId="urn:microsoft.com/office/officeart/2018/2/layout/IconVerticalSolidList"/>
    <dgm:cxn modelId="{10A731E5-1645-4A66-A4E5-4B22495F8D41}" type="presParOf" srcId="{6BA6B9D0-7991-430A-94A0-497E3041413B}" destId="{A2809C40-BB6B-4579-9EAC-F7F9CF52E55B}" srcOrd="2" destOrd="0" presId="urn:microsoft.com/office/officeart/2018/2/layout/IconVerticalSolidList"/>
    <dgm:cxn modelId="{B2F49E49-22D1-463F-BA2E-70D9FFC4F9BF}" type="presParOf" srcId="{A2809C40-BB6B-4579-9EAC-F7F9CF52E55B}" destId="{0BA52EE6-AA71-4A34-90D1-402BF18981B1}" srcOrd="0" destOrd="0" presId="urn:microsoft.com/office/officeart/2018/2/layout/IconVerticalSolidList"/>
    <dgm:cxn modelId="{1013DF84-135A-4EC0-9EE1-B47008C5CF44}" type="presParOf" srcId="{A2809C40-BB6B-4579-9EAC-F7F9CF52E55B}" destId="{3E5E3372-B4E1-4394-8DDB-B8DD14A2FB5A}" srcOrd="1" destOrd="0" presId="urn:microsoft.com/office/officeart/2018/2/layout/IconVerticalSolidList"/>
    <dgm:cxn modelId="{59AB17D4-1147-4EC4-A021-F87C1A6F2844}" type="presParOf" srcId="{A2809C40-BB6B-4579-9EAC-F7F9CF52E55B}" destId="{F1ADC51D-61E9-4866-975E-4059E921DC1E}" srcOrd="2" destOrd="0" presId="urn:microsoft.com/office/officeart/2018/2/layout/IconVerticalSolidList"/>
    <dgm:cxn modelId="{FB2A2B9C-3F63-4D47-88A5-C616C70A0AE9}" type="presParOf" srcId="{A2809C40-BB6B-4579-9EAC-F7F9CF52E55B}" destId="{C767D023-FB91-4328-889D-E86E0D144299}" srcOrd="3" destOrd="0" presId="urn:microsoft.com/office/officeart/2018/2/layout/IconVerticalSolidList"/>
    <dgm:cxn modelId="{61E1C753-F520-48E1-BA7C-812D3EA943E5}" type="presParOf" srcId="{6BA6B9D0-7991-430A-94A0-497E3041413B}" destId="{F450B381-6854-40A4-9036-072D03BAF654}" srcOrd="3" destOrd="0" presId="urn:microsoft.com/office/officeart/2018/2/layout/IconVerticalSolidList"/>
    <dgm:cxn modelId="{6DBF1046-F16A-4F49-8953-A83466195006}" type="presParOf" srcId="{6BA6B9D0-7991-430A-94A0-497E3041413B}" destId="{9E43028D-84DD-43B7-9857-318CD6F5B303}" srcOrd="4" destOrd="0" presId="urn:microsoft.com/office/officeart/2018/2/layout/IconVerticalSolidList"/>
    <dgm:cxn modelId="{344CA933-6B43-4359-B579-922FFC3F5D23}" type="presParOf" srcId="{9E43028D-84DD-43B7-9857-318CD6F5B303}" destId="{2A662ECA-E16C-4F5D-BEB0-A4958BEBDF02}" srcOrd="0" destOrd="0" presId="urn:microsoft.com/office/officeart/2018/2/layout/IconVerticalSolidList"/>
    <dgm:cxn modelId="{FE333219-B95E-4D0D-87B1-2C10AFEEBAA9}" type="presParOf" srcId="{9E43028D-84DD-43B7-9857-318CD6F5B303}" destId="{9FC04681-0480-45AF-9A1C-5CAE035D23D7}" srcOrd="1" destOrd="0" presId="urn:microsoft.com/office/officeart/2018/2/layout/IconVerticalSolidList"/>
    <dgm:cxn modelId="{024A6E14-8F49-47A8-A32E-22306375DE26}" type="presParOf" srcId="{9E43028D-84DD-43B7-9857-318CD6F5B303}" destId="{6180CEA7-D53F-43CD-99CD-2E933C6BFBB7}" srcOrd="2" destOrd="0" presId="urn:microsoft.com/office/officeart/2018/2/layout/IconVerticalSolidList"/>
    <dgm:cxn modelId="{8DE2669D-D90C-47F1-B270-FD27C71BAD2E}" type="presParOf" srcId="{9E43028D-84DD-43B7-9857-318CD6F5B303}" destId="{A6732F86-E160-41A3-B8B1-FF62FF73A2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7E0BA-F57D-4C40-9971-1BF43E7BC59A}">
      <dsp:nvSpPr>
        <dsp:cNvPr id="0" name=""/>
        <dsp:cNvSpPr/>
      </dsp:nvSpPr>
      <dsp:spPr>
        <a:xfrm>
          <a:off x="0" y="531"/>
          <a:ext cx="10658836"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47B76-1BAF-4EA4-823A-764C2F043B41}">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CCFAFE-A8CA-48D5-AE1C-6A7CA41C9948}">
      <dsp:nvSpPr>
        <dsp:cNvPr id="0" name=""/>
        <dsp:cNvSpPr/>
      </dsp:nvSpPr>
      <dsp:spPr>
        <a:xfrm>
          <a:off x="1435590" y="531"/>
          <a:ext cx="922324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GB" sz="2200" kern="1200" dirty="0">
              <a:solidFill>
                <a:srgbClr val="FF0000"/>
              </a:solidFill>
            </a:rPr>
            <a:t>Identify </a:t>
          </a:r>
          <a:r>
            <a:rPr lang="en-GB" sz="2200" kern="1200" dirty="0"/>
            <a:t> - all elements that require BR compliance (</a:t>
          </a:r>
          <a:r>
            <a:rPr lang="en-GB" sz="2200" b="1" u="sng" kern="1200" dirty="0"/>
            <a:t>granular detail</a:t>
          </a:r>
          <a:r>
            <a:rPr lang="en-GB" sz="2200" kern="1200" dirty="0"/>
            <a:t>) </a:t>
          </a:r>
          <a:endParaRPr lang="en-US" sz="2200" kern="1200" dirty="0"/>
        </a:p>
      </dsp:txBody>
      <dsp:txXfrm>
        <a:off x="1435590" y="531"/>
        <a:ext cx="9223245" cy="1242935"/>
      </dsp:txXfrm>
    </dsp:sp>
    <dsp:sp modelId="{0BA52EE6-AA71-4A34-90D1-402BF18981B1}">
      <dsp:nvSpPr>
        <dsp:cNvPr id="0" name=""/>
        <dsp:cNvSpPr/>
      </dsp:nvSpPr>
      <dsp:spPr>
        <a:xfrm>
          <a:off x="0" y="1554201"/>
          <a:ext cx="10658836"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5E3372-B4E1-4394-8DDB-B8DD14A2FB5A}">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67D023-FB91-4328-889D-E86E0D144299}">
      <dsp:nvSpPr>
        <dsp:cNvPr id="0" name=""/>
        <dsp:cNvSpPr/>
      </dsp:nvSpPr>
      <dsp:spPr>
        <a:xfrm>
          <a:off x="1435590" y="1554201"/>
          <a:ext cx="922324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GB" sz="2200" kern="1200" dirty="0">
              <a:solidFill>
                <a:srgbClr val="FF0000"/>
              </a:solidFill>
            </a:rPr>
            <a:t>Clarify </a:t>
          </a:r>
          <a:r>
            <a:rPr lang="en-GB" sz="2200" kern="1200" dirty="0"/>
            <a:t> - What standard / code / document are you complying with?  Why is this the right code?</a:t>
          </a:r>
          <a:endParaRPr lang="en-US" sz="2200" kern="1200" dirty="0"/>
        </a:p>
      </dsp:txBody>
      <dsp:txXfrm>
        <a:off x="1435590" y="1554201"/>
        <a:ext cx="9223245" cy="1242935"/>
      </dsp:txXfrm>
    </dsp:sp>
    <dsp:sp modelId="{2A662ECA-E16C-4F5D-BEB0-A4958BEBDF02}">
      <dsp:nvSpPr>
        <dsp:cNvPr id="0" name=""/>
        <dsp:cNvSpPr/>
      </dsp:nvSpPr>
      <dsp:spPr>
        <a:xfrm>
          <a:off x="0" y="3107870"/>
          <a:ext cx="10658836"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C04681-0480-45AF-9A1C-5CAE035D23D7}">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732F86-E160-41A3-B8B1-FF62FF73A2E7}">
      <dsp:nvSpPr>
        <dsp:cNvPr id="0" name=""/>
        <dsp:cNvSpPr/>
      </dsp:nvSpPr>
      <dsp:spPr>
        <a:xfrm>
          <a:off x="1435590" y="3107870"/>
          <a:ext cx="922324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GB" sz="2200" kern="1200" dirty="0">
              <a:solidFill>
                <a:srgbClr val="FF0000"/>
              </a:solidFill>
            </a:rPr>
            <a:t>Justify</a:t>
          </a:r>
          <a:r>
            <a:rPr lang="en-GB" sz="2200" kern="1200" dirty="0"/>
            <a:t>  - must set out a narrative to explain how compliance had been reached for every aspect that needs BR compliance.  Explain how you demonstrate this!</a:t>
          </a:r>
          <a:endParaRPr lang="en-US" sz="2200" kern="1200" dirty="0"/>
        </a:p>
      </dsp:txBody>
      <dsp:txXfrm>
        <a:off x="1435590" y="3107870"/>
        <a:ext cx="9223245"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9180A-4C35-4315-8597-576D461F8F4D}" type="datetimeFigureOut">
              <a:rPr lang="en-GB" smtClean="0"/>
              <a:t>11/02/2025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C16EF-24A9-48BC-849C-276170B7F0B8}" type="slidenum">
              <a:rPr lang="en-GB" smtClean="0"/>
              <a:t>‹#›</a:t>
            </a:fld>
            <a:endParaRPr lang="en-GB"/>
          </a:p>
        </p:txBody>
      </p:sp>
    </p:spTree>
    <p:extLst>
      <p:ext uri="{BB962C8B-B14F-4D97-AF65-F5344CB8AC3E}">
        <p14:creationId xmlns:p14="http://schemas.microsoft.com/office/powerpoint/2010/main" val="347850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7DA02-DF43-4BE3-A423-0085C1FDF5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04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AB2E8-3D9D-4736-9B90-7B6A24757E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51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GB" sz="2800" dirty="0">
                <a:solidFill>
                  <a:srgbClr val="A72140"/>
                </a:solidFill>
                <a:latin typeface="+mn-lt"/>
              </a:rPr>
              <a:t>Preparation</a:t>
            </a:r>
          </a:p>
          <a:p>
            <a:pPr marL="571500" indent="-571500">
              <a:buFont typeface="Arial" panose="020B0604020202020204" pitchFamily="34" charset="0"/>
              <a:buChar char="•"/>
            </a:pPr>
            <a:r>
              <a:rPr lang="en-GB" sz="2800" dirty="0">
                <a:solidFill>
                  <a:srgbClr val="A72140"/>
                </a:solidFill>
                <a:latin typeface="+mn-lt"/>
              </a:rPr>
              <a:t>Building Control Approval Application</a:t>
            </a:r>
          </a:p>
          <a:p>
            <a:pPr marL="571500" indent="-571500">
              <a:buFont typeface="Arial" panose="020B0604020202020204" pitchFamily="34" charset="0"/>
              <a:buChar char="•"/>
            </a:pPr>
            <a:r>
              <a:rPr lang="en-GB" sz="2800" dirty="0">
                <a:solidFill>
                  <a:srgbClr val="A72140"/>
                </a:solidFill>
                <a:latin typeface="+mn-lt"/>
              </a:rPr>
              <a:t>Building work (including change control)</a:t>
            </a:r>
          </a:p>
          <a:p>
            <a:pPr marL="571500" indent="-571500">
              <a:buFont typeface="Arial" panose="020B0604020202020204" pitchFamily="34" charset="0"/>
              <a:buChar char="•"/>
            </a:pPr>
            <a:r>
              <a:rPr lang="en-GB" sz="2800" dirty="0">
                <a:solidFill>
                  <a:srgbClr val="A72140"/>
                </a:solidFill>
                <a:latin typeface="+mn-lt"/>
              </a:rPr>
              <a:t>Completion Certificate Application</a:t>
            </a:r>
          </a:p>
          <a:p>
            <a:pPr marL="571500" indent="-571500">
              <a:buFont typeface="Arial" panose="020B0604020202020204" pitchFamily="34" charset="0"/>
              <a:buChar char="•"/>
            </a:pPr>
            <a:r>
              <a:rPr lang="en-GB" sz="2800" dirty="0">
                <a:solidFill>
                  <a:srgbClr val="A72140"/>
                </a:solidFill>
                <a:latin typeface="+mn-lt"/>
              </a:rPr>
              <a:t>Using the building once building work has finished</a:t>
            </a:r>
            <a:endParaRPr lang="en-GB" dirty="0">
              <a:solidFill>
                <a:srgbClr val="A72140"/>
              </a:solidFill>
            </a:endParaRPr>
          </a:p>
          <a:p>
            <a:endParaRPr lang="en-GB" dirty="0"/>
          </a:p>
          <a:p>
            <a:r>
              <a:rPr lang="en-GB" sz="4000" b="1" dirty="0">
                <a:solidFill>
                  <a:srgbClr val="A72140"/>
                </a:solidFill>
              </a:rPr>
              <a:t>Requirement for completion certificate before occupation</a:t>
            </a:r>
          </a:p>
          <a:p>
            <a:r>
              <a:rPr lang="en-GB" sz="4000" dirty="0">
                <a:solidFill>
                  <a:srgbClr val="A72140"/>
                </a:solidFill>
              </a:rPr>
              <a:t>s76 Building Safety Act 2022</a:t>
            </a:r>
          </a:p>
          <a:p>
            <a:r>
              <a:rPr lang="en-GB" dirty="0"/>
              <a:t>76 (1) This section applies if any of the following works are carried out— </a:t>
            </a:r>
          </a:p>
          <a:p>
            <a:pPr marL="1598554" lvl="1" indent="-514350">
              <a:buAutoNum type="alphaLcParenBoth"/>
            </a:pPr>
            <a:r>
              <a:rPr lang="en-GB" dirty="0"/>
              <a:t>the construction of a higher-risk building; </a:t>
            </a:r>
          </a:p>
          <a:p>
            <a:pPr marL="1598554" lvl="1" indent="-514350">
              <a:buAutoNum type="alphaLcParenBoth"/>
            </a:pPr>
            <a:r>
              <a:rPr lang="en-GB" dirty="0"/>
              <a:t>the creation of additional residential units in such a building; </a:t>
            </a:r>
          </a:p>
          <a:p>
            <a:pPr marL="1598554" lvl="1" indent="-514350">
              <a:buAutoNum type="alphaLcParenBoth"/>
            </a:pPr>
            <a:r>
              <a:rPr lang="en-GB" dirty="0"/>
              <a:t>works to a building that cause it to become a higher-risk building. </a:t>
            </a:r>
            <a:endParaRPr lang="en-GB" sz="4000" b="1" dirty="0">
              <a:solidFill>
                <a:srgbClr val="A72140"/>
              </a:solidFill>
            </a:endParaRPr>
          </a:p>
          <a:p>
            <a:endParaRPr lang="en-GB" sz="4000" b="1" dirty="0">
              <a:solidFill>
                <a:srgbClr val="A72140"/>
              </a:solidFill>
            </a:endParaRPr>
          </a:p>
          <a:p>
            <a:r>
              <a:rPr lang="en-GB" sz="4000" b="1" dirty="0">
                <a:solidFill>
                  <a:srgbClr val="A72140"/>
                </a:solidFill>
              </a:rPr>
              <a:t>Partial Completion Certificates</a:t>
            </a:r>
          </a:p>
          <a:p>
            <a:r>
              <a:rPr lang="en-GB" sz="4000" dirty="0">
                <a:solidFill>
                  <a:srgbClr val="A72140"/>
                </a:solidFill>
              </a:rPr>
              <a:t>Regulation 45(2) The Building (Higher-risk building procedures)(England) regulations 2023</a:t>
            </a:r>
          </a:p>
          <a:p>
            <a:r>
              <a:rPr lang="en-GB" dirty="0"/>
              <a:t>45.(1) This regulation applies where— </a:t>
            </a:r>
          </a:p>
          <a:p>
            <a:pPr marL="1084204" lvl="1" indent="0">
              <a:buNone/>
            </a:pPr>
            <a:r>
              <a:rPr lang="en-GB" dirty="0"/>
              <a:t>(a) HRB work or a stage of HRB work is being carried out in relation to a building and the building (or any part of it) is to be occupied before completion of the work; </a:t>
            </a:r>
          </a:p>
          <a:p>
            <a:pPr marL="1084204" lvl="1" indent="0">
              <a:buNone/>
            </a:pPr>
            <a:r>
              <a:rPr lang="en-GB" dirty="0"/>
              <a:t>(b) work to existing HRB is being carried out in relation to a building and before completion of the work— </a:t>
            </a:r>
          </a:p>
          <a:p>
            <a:pPr marL="2168408" lvl="2" indent="0">
              <a:buNone/>
            </a:pPr>
            <a:r>
              <a:rPr lang="en-GB" dirty="0"/>
              <a:t>(</a:t>
            </a:r>
            <a:r>
              <a:rPr lang="en-GB" dirty="0" err="1"/>
              <a:t>i</a:t>
            </a:r>
            <a:r>
              <a:rPr lang="en-GB" dirty="0"/>
              <a:t>) any part of the building which ceased to be occupied in order for the work to be carried out is to be re-occupied, or </a:t>
            </a:r>
          </a:p>
          <a:p>
            <a:pPr marL="2168408" lvl="2" indent="0">
              <a:buNone/>
            </a:pPr>
            <a:r>
              <a:rPr lang="en-GB" dirty="0"/>
              <a:t>(ii) any new unit created by the work is to be occupied before completion of the work. </a:t>
            </a:r>
          </a:p>
          <a:p>
            <a:pPr marL="571500" indent="-571500">
              <a:buAutoNum type="romanLcParenBoth"/>
            </a:pPr>
            <a:endParaRPr lang="en-GB" dirty="0"/>
          </a:p>
          <a:p>
            <a:pPr marL="0" indent="0">
              <a:buNone/>
            </a:pPr>
            <a:r>
              <a:rPr lang="en-GB" dirty="0"/>
              <a:t>(2) Where this regulation applies, before the occupation referred to in paragraph (1) the client must make an application for a completion certificate in relation to part of the work for the building (“partial completion certificate application”) in writing to the regulator, signed by the client (in this regulation “the applicant”), the application must include— …</a:t>
            </a:r>
          </a:p>
          <a:p>
            <a:pPr marL="0" indent="0">
              <a:buNone/>
            </a:pPr>
            <a:endParaRPr lang="en-GB" sz="2000" dirty="0">
              <a:solidFill>
                <a:srgbClr val="A72140"/>
              </a:solidFill>
            </a:endParaRPr>
          </a:p>
          <a:p>
            <a:r>
              <a:rPr lang="en-GB" sz="4000" b="1" dirty="0">
                <a:solidFill>
                  <a:srgbClr val="A72140"/>
                </a:solidFill>
              </a:rPr>
              <a:t>Other regulatory regimes continue to apply.  (HSWA, FSO etc.)</a:t>
            </a:r>
          </a:p>
          <a:p>
            <a:endParaRPr lang="en-GB" dirty="0"/>
          </a:p>
        </p:txBody>
      </p:sp>
      <p:sp>
        <p:nvSpPr>
          <p:cNvPr id="4" name="Slide Number Placeholder 3"/>
          <p:cNvSpPr>
            <a:spLocks noGrp="1"/>
          </p:cNvSpPr>
          <p:nvPr>
            <p:ph type="sldNum" sz="quarter" idx="5"/>
          </p:nvPr>
        </p:nvSpPr>
        <p:spPr/>
        <p:txBody>
          <a:bodyPr/>
          <a:lstStyle/>
          <a:p>
            <a:fld id="{9E16AB9C-6757-1A4F-B244-86F2F364BCD7}" type="slidenum">
              <a:rPr lang="en-US" smtClean="0"/>
              <a:t>8</a:t>
            </a:fld>
            <a:endParaRPr lang="en-US"/>
          </a:p>
        </p:txBody>
      </p:sp>
    </p:spTree>
    <p:extLst>
      <p:ext uri="{BB962C8B-B14F-4D97-AF65-F5344CB8AC3E}">
        <p14:creationId xmlns:p14="http://schemas.microsoft.com/office/powerpoint/2010/main" val="127651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Main ‘hook’ for RBI will be the third point – What evidence do they want/ expect to see presented at the CC application?</a:t>
            </a:r>
          </a:p>
          <a:p>
            <a:r>
              <a:rPr lang="en-GB" dirty="0"/>
              <a:t>Well, the BCA application is supposed to set that out in anticipation so you as RL need them to tell you if the evidence that is proposed will allow you to approve the CC application.</a:t>
            </a:r>
          </a:p>
          <a:p>
            <a:endParaRPr lang="en-GB" dirty="0"/>
          </a:p>
          <a:p>
            <a:r>
              <a:rPr lang="en-GB" dirty="0"/>
              <a:t>The other two points at things that they will have made judgements on, but they have not had the legal language to articulate their assessment of the contractors.  Which are ok, which need more checking.</a:t>
            </a:r>
          </a:p>
        </p:txBody>
      </p:sp>
      <p:sp>
        <p:nvSpPr>
          <p:cNvPr id="4" name="Slide Number Placeholder 3"/>
          <p:cNvSpPr>
            <a:spLocks noGrp="1"/>
          </p:cNvSpPr>
          <p:nvPr>
            <p:ph type="sldNum" sz="quarter" idx="5"/>
          </p:nvPr>
        </p:nvSpPr>
        <p:spPr/>
        <p:txBody>
          <a:bodyPr/>
          <a:lstStyle/>
          <a:p>
            <a:fld id="{9E16AB9C-6757-1A4F-B244-86F2F364BCD7}" type="slidenum">
              <a:rPr lang="en-US" smtClean="0"/>
              <a:t>9</a:t>
            </a:fld>
            <a:endParaRPr lang="en-US"/>
          </a:p>
        </p:txBody>
      </p:sp>
    </p:spTree>
    <p:extLst>
      <p:ext uri="{BB962C8B-B14F-4D97-AF65-F5344CB8AC3E}">
        <p14:creationId xmlns:p14="http://schemas.microsoft.com/office/powerpoint/2010/main" val="3954295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733425"/>
            <a:ext cx="5203825" cy="2927350"/>
          </a:xfrm>
        </p:spPr>
      </p:sp>
      <p:sp>
        <p:nvSpPr>
          <p:cNvPr id="3" name="Notes Placeholder 2"/>
          <p:cNvSpPr>
            <a:spLocks noGrp="1"/>
          </p:cNvSpPr>
          <p:nvPr>
            <p:ph type="body" idx="1"/>
          </p:nvPr>
        </p:nvSpPr>
        <p:spPr>
          <a:xfrm>
            <a:off x="450734" y="3991023"/>
            <a:ext cx="6409014" cy="5730713"/>
          </a:xfrm>
        </p:spPr>
        <p:txBody>
          <a:bodyPr/>
          <a:lstStyle/>
          <a:p>
            <a:endParaRPr lang="en-GB" sz="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3B56B55-C117-4CB1-9BE6-691DDF8D49E4}" type="slidenum">
              <a:rPr kumimoji="0" lang="en-GB"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04907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733425"/>
            <a:ext cx="5203825" cy="2927350"/>
          </a:xfrm>
        </p:spPr>
      </p:sp>
      <p:sp>
        <p:nvSpPr>
          <p:cNvPr id="3" name="Notes Placeholder 2"/>
          <p:cNvSpPr>
            <a:spLocks noGrp="1"/>
          </p:cNvSpPr>
          <p:nvPr>
            <p:ph type="body" idx="1"/>
          </p:nvPr>
        </p:nvSpPr>
        <p:spPr>
          <a:xfrm>
            <a:off x="450734" y="3991023"/>
            <a:ext cx="6409014" cy="5730713"/>
          </a:xfrm>
        </p:spPr>
        <p:txBody>
          <a:bodyPr/>
          <a:lstStyle/>
          <a:p>
            <a:endParaRPr lang="en-GB" sz="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3B56B55-C117-4CB1-9BE6-691DDF8D49E4}" type="slidenum">
              <a:rPr kumimoji="0" lang="en-GB"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04684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6A30-A34A-D919-4592-12EF68331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328FE-81D9-0A9E-D0CD-32FC2B062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76579-1E36-9C60-9809-91D3FDCA6F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DAB97F5-1493-4834-7F0F-DD4D35E9E83F}"/>
              </a:ext>
            </a:extLst>
          </p:cNvPr>
          <p:cNvSpPr>
            <a:spLocks noGrp="1"/>
          </p:cNvSpPr>
          <p:nvPr>
            <p:ph type="sldNum" sz="quarter" idx="5"/>
          </p:nvPr>
        </p:nvSpPr>
        <p:spPr/>
        <p:txBody>
          <a:bodyPr/>
          <a:lstStyle/>
          <a:p>
            <a:fld id="{83B56B55-C117-4CB1-9BE6-691DDF8D49E4}" type="slidenum">
              <a:rPr lang="en-GB" smtClean="0"/>
              <a:t>15</a:t>
            </a:fld>
            <a:endParaRPr lang="en-GB" dirty="0"/>
          </a:p>
        </p:txBody>
      </p:sp>
    </p:spTree>
    <p:extLst>
      <p:ext uri="{BB962C8B-B14F-4D97-AF65-F5344CB8AC3E}">
        <p14:creationId xmlns:p14="http://schemas.microsoft.com/office/powerpoint/2010/main" val="3791075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733425"/>
            <a:ext cx="5203825" cy="2927350"/>
          </a:xfrm>
        </p:spPr>
      </p:sp>
      <p:sp>
        <p:nvSpPr>
          <p:cNvPr id="3" name="Notes Placeholder 2"/>
          <p:cNvSpPr>
            <a:spLocks noGrp="1"/>
          </p:cNvSpPr>
          <p:nvPr>
            <p:ph type="body" idx="1"/>
          </p:nvPr>
        </p:nvSpPr>
        <p:spPr>
          <a:xfrm>
            <a:off x="450734" y="3991023"/>
            <a:ext cx="6409014" cy="5730713"/>
          </a:xfrm>
        </p:spPr>
        <p:txBody>
          <a:bodyPr/>
          <a:lstStyle/>
          <a:p>
            <a:endParaRPr lang="en-GB" sz="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3B56B55-C117-4CB1-9BE6-691DDF8D49E4}" type="slidenum">
              <a:rPr kumimoji="0" lang="en-GB"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72508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HSE PPoint Template Cover Slide PLAIN.pdf">
            <a:extLst>
              <a:ext uri="{FF2B5EF4-FFF2-40B4-BE49-F238E27FC236}">
                <a16:creationId xmlns:a16="http://schemas.microsoft.com/office/drawing/2014/main" id="{BE1AAB5E-62FF-48CB-B116-617B86CD447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4" name="Date Placeholder 3">
            <a:extLst>
              <a:ext uri="{FF2B5EF4-FFF2-40B4-BE49-F238E27FC236}">
                <a16:creationId xmlns:a16="http://schemas.microsoft.com/office/drawing/2014/main" id="{6DF72546-428E-47DF-8EB2-58C311080392}"/>
              </a:ext>
            </a:extLst>
          </p:cNvPr>
          <p:cNvSpPr>
            <a:spLocks noGrp="1"/>
          </p:cNvSpPr>
          <p:nvPr>
            <p:ph type="dt" sz="half" idx="10"/>
          </p:nvPr>
        </p:nvSpPr>
        <p:spPr>
          <a:xfrm>
            <a:off x="951214"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027D0DE2-4D04-4218-8692-9C25820B7B0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40B85C6-CF89-46CB-988A-1C2AA00A5C08}"/>
              </a:ext>
            </a:extLst>
          </p:cNvPr>
          <p:cNvSpPr>
            <a:spLocks noGrp="1"/>
          </p:cNvSpPr>
          <p:nvPr>
            <p:ph type="sldNum" sz="quarter" idx="12"/>
          </p:nvPr>
        </p:nvSpPr>
        <p:spPr>
          <a:xfrm>
            <a:off x="8548956" y="6356350"/>
            <a:ext cx="2743200" cy="365125"/>
          </a:xfrm>
        </p:spPr>
        <p:txBody>
          <a:bodyPr/>
          <a:lstStyle/>
          <a:p>
            <a:fld id="{681E8C66-8037-4B87-89B9-88DFA93AD507}" type="slidenum">
              <a:rPr lang="en-GB" smtClean="0"/>
              <a:t>‹#›</a:t>
            </a:fld>
            <a:endParaRPr lang="en-GB" dirty="0"/>
          </a:p>
        </p:txBody>
      </p:sp>
      <p:sp>
        <p:nvSpPr>
          <p:cNvPr id="16" name="Title 1">
            <a:extLst>
              <a:ext uri="{FF2B5EF4-FFF2-40B4-BE49-F238E27FC236}">
                <a16:creationId xmlns:a16="http://schemas.microsoft.com/office/drawing/2014/main" id="{8A48A737-24BE-46BD-B606-6EE8B393A14C}"/>
              </a:ext>
            </a:extLst>
          </p:cNvPr>
          <p:cNvSpPr>
            <a:spLocks noGrp="1"/>
          </p:cNvSpPr>
          <p:nvPr>
            <p:ph type="ctrTitle"/>
          </p:nvPr>
        </p:nvSpPr>
        <p:spPr>
          <a:xfrm>
            <a:off x="838200" y="1670763"/>
            <a:ext cx="9144000" cy="1045312"/>
          </a:xfrm>
        </p:spPr>
        <p:txBody>
          <a:bodyPr anchor="t">
            <a:normAutofit/>
          </a:bodyPr>
          <a:lstStyle>
            <a:lvl1pPr algn="l">
              <a:defRPr sz="3600">
                <a:solidFill>
                  <a:srgbClr val="A32136"/>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81CE6564-04E0-40A8-BEC5-DFF5323504F2}"/>
              </a:ext>
            </a:extLst>
          </p:cNvPr>
          <p:cNvSpPr>
            <a:spLocks noGrp="1"/>
          </p:cNvSpPr>
          <p:nvPr>
            <p:ph type="subTitle" idx="1"/>
          </p:nvPr>
        </p:nvSpPr>
        <p:spPr>
          <a:xfrm>
            <a:off x="844998" y="4058497"/>
            <a:ext cx="9144000" cy="1655762"/>
          </a:xfrm>
        </p:spPr>
        <p:txBody>
          <a:bodyPr>
            <a:normAutofit/>
          </a:bodyPr>
          <a:lstStyle>
            <a:lvl1pPr marL="0" indent="0" algn="l">
              <a:buNone/>
              <a:defRPr lang="en-GB" b="1" dirty="0">
                <a:solidFill>
                  <a:srgbClr val="A32136"/>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951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1298">
          <p15:clr>
            <a:srgbClr val="FBAE40"/>
          </p15:clr>
        </p15:guide>
        <p15:guide id="5" pos="710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riangle layout 1">
    <p:spTree>
      <p:nvGrpSpPr>
        <p:cNvPr id="1" name=""/>
        <p:cNvGrpSpPr/>
        <p:nvPr/>
      </p:nvGrpSpPr>
      <p:grpSpPr>
        <a:xfrm>
          <a:off x="0" y="0"/>
          <a:ext cx="0" cy="0"/>
          <a:chOff x="0" y="0"/>
          <a:chExt cx="0" cy="0"/>
        </a:xfrm>
      </p:grpSpPr>
      <p:sp>
        <p:nvSpPr>
          <p:cNvPr id="15" name="Isosceles Triangle 6">
            <a:extLst>
              <a:ext uri="{FF2B5EF4-FFF2-40B4-BE49-F238E27FC236}">
                <a16:creationId xmlns:a16="http://schemas.microsoft.com/office/drawing/2014/main" id="{88FB792C-04B4-477A-BDC3-FF3725DC4FCD}"/>
              </a:ext>
            </a:extLst>
          </p:cNvPr>
          <p:cNvSpPr/>
          <p:nvPr userDrawn="1"/>
        </p:nvSpPr>
        <p:spPr>
          <a:xfrm>
            <a:off x="6013664" y="1624014"/>
            <a:ext cx="6224756" cy="5270656"/>
          </a:xfrm>
          <a:custGeom>
            <a:avLst/>
            <a:gdLst>
              <a:gd name="connsiteX0" fmla="*/ 0 w 6385043"/>
              <a:gd name="connsiteY0" fmla="*/ 5504347 h 5504347"/>
              <a:gd name="connsiteX1" fmla="*/ 3192522 w 6385043"/>
              <a:gd name="connsiteY1" fmla="*/ 0 h 5504347"/>
              <a:gd name="connsiteX2" fmla="*/ 6385043 w 6385043"/>
              <a:gd name="connsiteY2" fmla="*/ 5504347 h 5504347"/>
              <a:gd name="connsiteX3" fmla="*/ 0 w 6385043"/>
              <a:gd name="connsiteY3" fmla="*/ 5504347 h 5504347"/>
              <a:gd name="connsiteX0" fmla="*/ 0 w 6385043"/>
              <a:gd name="connsiteY0" fmla="*/ 5406375 h 5406375"/>
              <a:gd name="connsiteX1" fmla="*/ 6343936 w 6385043"/>
              <a:gd name="connsiteY1" fmla="*/ 0 h 5406375"/>
              <a:gd name="connsiteX2" fmla="*/ 6385043 w 6385043"/>
              <a:gd name="connsiteY2" fmla="*/ 5406375 h 5406375"/>
              <a:gd name="connsiteX3" fmla="*/ 0 w 6385043"/>
              <a:gd name="connsiteY3" fmla="*/ 5406375 h 5406375"/>
            </a:gdLst>
            <a:ahLst/>
            <a:cxnLst>
              <a:cxn ang="0">
                <a:pos x="connsiteX0" y="connsiteY0"/>
              </a:cxn>
              <a:cxn ang="0">
                <a:pos x="connsiteX1" y="connsiteY1"/>
              </a:cxn>
              <a:cxn ang="0">
                <a:pos x="connsiteX2" y="connsiteY2"/>
              </a:cxn>
              <a:cxn ang="0">
                <a:pos x="connsiteX3" y="connsiteY3"/>
              </a:cxn>
            </a:cxnLst>
            <a:rect l="l" t="t" r="r" b="b"/>
            <a:pathLst>
              <a:path w="6385043" h="5406375">
                <a:moveTo>
                  <a:pt x="0" y="5406375"/>
                </a:moveTo>
                <a:lnTo>
                  <a:pt x="6343936" y="0"/>
                </a:lnTo>
                <a:lnTo>
                  <a:pt x="6385043" y="5406375"/>
                </a:lnTo>
                <a:lnTo>
                  <a:pt x="0" y="5406375"/>
                </a:lnTo>
                <a:close/>
              </a:path>
            </a:pathLst>
          </a:cu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a:xfrm>
            <a:off x="838200" y="597437"/>
            <a:ext cx="8966812" cy="733398"/>
          </a:xfrm>
        </p:spPr>
        <p:txBody>
          <a:bodyPr anchor="b">
            <a:normAutofit/>
          </a:bodyPr>
          <a:lstStyle>
            <a:lvl1pPr>
              <a:defRPr sz="2800">
                <a:solidFill>
                  <a:srgbClr val="A3213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hasCustomPrompt="1"/>
          </p:nvPr>
        </p:nvSpPr>
        <p:spPr>
          <a:xfrm>
            <a:off x="838200" y="1624107"/>
            <a:ext cx="9601162" cy="4351338"/>
          </a:xfrm>
        </p:spPr>
        <p:txBody>
          <a:bodyPr/>
          <a:lstStyle>
            <a:lvl1pPr marL="0" marR="0" indent="0" algn="l" defTabSz="540000" rtl="0" eaLnBrk="1" fontAlgn="auto" latinLnBrk="0" hangingPunct="1">
              <a:lnSpc>
                <a:spcPts val="2600"/>
              </a:lnSpc>
              <a:spcBef>
                <a:spcPts val="0"/>
              </a:spcBef>
              <a:spcAft>
                <a:spcPts val="1300"/>
              </a:spcAft>
              <a:buClrTx/>
              <a:buSzTx/>
              <a:buFont typeface="Arial" panose="020B0604020202020204" pitchFamily="34" charset="0"/>
              <a:buNone/>
              <a:tabLst/>
              <a:defRPr sz="2200">
                <a:solidFill>
                  <a:schemeClr val="tx1"/>
                </a:solidFill>
              </a:defRPr>
            </a:lvl1pPr>
            <a:lvl2pPr defTabSz="540000">
              <a:lnSpc>
                <a:spcPts val="2600"/>
              </a:lnSpc>
              <a:spcAft>
                <a:spcPts val="1300"/>
              </a:spcAft>
              <a:defRPr sz="2000">
                <a:solidFill>
                  <a:schemeClr val="tx1"/>
                </a:solidFill>
              </a:defRPr>
            </a:lvl2pPr>
            <a:lvl3pPr defTabSz="540000">
              <a:lnSpc>
                <a:spcPts val="2600"/>
              </a:lnSpc>
              <a:spcAft>
                <a:spcPts val="1300"/>
              </a:spcAft>
              <a:defRPr sz="1800">
                <a:solidFill>
                  <a:schemeClr val="tx1"/>
                </a:solidFill>
              </a:defRPr>
            </a:lvl3pPr>
            <a:lvl4pPr defTabSz="540000">
              <a:lnSpc>
                <a:spcPts val="2600"/>
              </a:lnSpc>
              <a:spcAft>
                <a:spcPts val="1300"/>
              </a:spcAft>
              <a:defRPr sz="1600">
                <a:solidFill>
                  <a:schemeClr val="tx1"/>
                </a:solidFill>
              </a:defRPr>
            </a:lvl4pPr>
            <a:lvl5pPr defTabSz="540000">
              <a:lnSpc>
                <a:spcPts val="2600"/>
              </a:lnSpc>
              <a:spcAft>
                <a:spcPts val="1300"/>
              </a:spcAft>
              <a:defRPr sz="1400">
                <a:solidFill>
                  <a:schemeClr val="tx1"/>
                </a:solidFill>
              </a:defRPr>
            </a:lvl5pPr>
          </a:lstStyle>
          <a:p>
            <a:pPr marL="0" marR="0" lvl="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a:pPr>
            <a:r>
              <a:rPr lang="en-GB" sz="2400">
                <a:solidFill>
                  <a:srgbClr val="A72140"/>
                </a:solidFill>
                <a:latin typeface="ZDingbats" panose="05000600020000020004" pitchFamily="2" charset="0"/>
              </a:rPr>
              <a:t>n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pic>
        <p:nvPicPr>
          <p:cNvPr id="11" name="Picture 10" descr="HSE Logo.png">
            <a:extLst>
              <a:ext uri="{FF2B5EF4-FFF2-40B4-BE49-F238E27FC236}">
                <a16:creationId xmlns:a16="http://schemas.microsoft.com/office/drawing/2014/main" id="{5DB0BA4E-58F2-4198-8814-01297384B6F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65254" y1="33616" x2="65254" y2="33616"/>
                        <a14:foregroundMark x1="77119" y1="79096" x2="77119" y2="79096"/>
                        <a14:foregroundMark x1="51412" y1="81073" x2="51412" y2="81073"/>
                        <a14:foregroundMark x1="75141" y1="15819" x2="75141" y2="15819"/>
                        <a14:foregroundMark x1="15819" y1="77119" x2="15819" y2="77119"/>
                        <a14:foregroundMark x1="45480" y1="71186" x2="45480" y2="71186"/>
                        <a14:foregroundMark x1="69209" y1="69209" x2="69209" y2="69209"/>
                      </a14:backgroundRemoval>
                    </a14:imgEffect>
                  </a14:imgLayer>
                </a14:imgProps>
              </a:ext>
              <a:ext uri="{28A0092B-C50C-407E-A947-70E740481C1C}">
                <a14:useLocalDpi xmlns:a14="http://schemas.microsoft.com/office/drawing/2010/main"/>
              </a:ext>
            </a:extLst>
          </a:blip>
          <a:stretch>
            <a:fillRect/>
          </a:stretch>
        </p:blipFill>
        <p:spPr>
          <a:xfrm>
            <a:off x="10439362" y="337189"/>
            <a:ext cx="993646" cy="993646"/>
          </a:xfrm>
          <a:prstGeom prst="rect">
            <a:avLst/>
          </a:prstGeom>
        </p:spPr>
      </p:pic>
      <p:pic>
        <p:nvPicPr>
          <p:cNvPr id="12" name="Picture 11">
            <a:extLst>
              <a:ext uri="{FF2B5EF4-FFF2-40B4-BE49-F238E27FC236}">
                <a16:creationId xmlns:a16="http://schemas.microsoft.com/office/drawing/2014/main" id="{B13A91F8-1ACD-4BF8-93E9-F9218FA03C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2792"/>
          <a:stretch/>
        </p:blipFill>
        <p:spPr>
          <a:xfrm>
            <a:off x="8877281" y="396677"/>
            <a:ext cx="1595132" cy="956976"/>
          </a:xfrm>
          <a:prstGeom prst="rect">
            <a:avLst/>
          </a:prstGeom>
        </p:spPr>
      </p:pic>
      <p:sp>
        <p:nvSpPr>
          <p:cNvPr id="17" name="Picture Placeholder 16">
            <a:extLst>
              <a:ext uri="{FF2B5EF4-FFF2-40B4-BE49-F238E27FC236}">
                <a16:creationId xmlns:a16="http://schemas.microsoft.com/office/drawing/2014/main" id="{7CC2AE5E-8E42-4EE2-A532-E03E528985DD}"/>
              </a:ext>
            </a:extLst>
          </p:cNvPr>
          <p:cNvSpPr>
            <a:spLocks noGrp="1"/>
          </p:cNvSpPr>
          <p:nvPr>
            <p:ph type="pic" sz="quarter" idx="14"/>
          </p:nvPr>
        </p:nvSpPr>
        <p:spPr>
          <a:xfrm>
            <a:off x="7966075" y="1624014"/>
            <a:ext cx="3387725" cy="3609880"/>
          </a:xfrm>
          <a:solidFill>
            <a:schemeClr val="bg1"/>
          </a:solidFill>
        </p:spPr>
        <p:txBody>
          <a:bodyPr/>
          <a:lstStyle/>
          <a:p>
            <a:endParaRPr lang="en-GB" dirty="0"/>
          </a:p>
        </p:txBody>
      </p:sp>
    </p:spTree>
    <p:extLst>
      <p:ext uri="{BB962C8B-B14F-4D97-AF65-F5344CB8AC3E}">
        <p14:creationId xmlns:p14="http://schemas.microsoft.com/office/powerpoint/2010/main" val="2267919580"/>
      </p:ext>
    </p:extLst>
  </p:cSld>
  <p:clrMapOvr>
    <a:masterClrMapping/>
  </p:clrMapOvr>
  <p:extLst>
    <p:ext uri="{DCECCB84-F9BA-43D5-87BE-67443E8EF086}">
      <p15:sldGuideLst xmlns:p15="http://schemas.microsoft.com/office/powerpoint/2012/main">
        <p15:guide id="1" orient="horz" pos="2183">
          <p15:clr>
            <a:srgbClr val="FBAE40"/>
          </p15:clr>
        </p15:guide>
        <p15:guide id="2" pos="597">
          <p15:clr>
            <a:srgbClr val="FBAE40"/>
          </p15:clr>
        </p15:guide>
        <p15:guide id="3" orient="horz" pos="300">
          <p15:clr>
            <a:srgbClr val="FBAE40"/>
          </p15:clr>
        </p15:guide>
        <p15:guide id="4" orient="horz" pos="75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riangle layou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E06C35-BC9F-4E38-BF0F-06AA3E4F7727}"/>
              </a:ext>
            </a:extLst>
          </p:cNvPr>
          <p:cNvSpPr/>
          <p:nvPr userDrawn="1"/>
        </p:nvSpPr>
        <p:spPr>
          <a:xfrm>
            <a:off x="8472488" y="0"/>
            <a:ext cx="3719512" cy="6858000"/>
          </a:xfrm>
          <a:prstGeom prst="rect">
            <a:avLst/>
          </a:pr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a:xfrm>
            <a:off x="838200" y="597437"/>
            <a:ext cx="8966812" cy="733398"/>
          </a:xfrm>
        </p:spPr>
        <p:txBody>
          <a:bodyPr anchor="b">
            <a:normAutofit/>
          </a:bodyPr>
          <a:lstStyle>
            <a:lvl1pPr>
              <a:defRPr sz="2800">
                <a:solidFill>
                  <a:srgbClr val="A3213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hasCustomPrompt="1"/>
          </p:nvPr>
        </p:nvSpPr>
        <p:spPr>
          <a:xfrm>
            <a:off x="838200" y="1624107"/>
            <a:ext cx="7127875" cy="4351338"/>
          </a:xfrm>
        </p:spPr>
        <p:txBody>
          <a:bodyPr/>
          <a:lstStyle>
            <a:lvl1pPr marL="0" marR="0" indent="0" algn="l" defTabSz="540000" rtl="0" eaLnBrk="1" fontAlgn="auto" latinLnBrk="0" hangingPunct="1">
              <a:lnSpc>
                <a:spcPts val="2600"/>
              </a:lnSpc>
              <a:spcBef>
                <a:spcPts val="0"/>
              </a:spcBef>
              <a:spcAft>
                <a:spcPts val="1300"/>
              </a:spcAft>
              <a:buClrTx/>
              <a:buSzTx/>
              <a:buFont typeface="Arial" panose="020B0604020202020204" pitchFamily="34" charset="0"/>
              <a:buNone/>
              <a:tabLst/>
              <a:defRPr sz="2200">
                <a:solidFill>
                  <a:schemeClr val="tx1"/>
                </a:solidFill>
              </a:defRPr>
            </a:lvl1pPr>
            <a:lvl2pPr defTabSz="540000">
              <a:lnSpc>
                <a:spcPts val="2600"/>
              </a:lnSpc>
              <a:spcAft>
                <a:spcPts val="1300"/>
              </a:spcAft>
              <a:defRPr sz="2000">
                <a:solidFill>
                  <a:schemeClr val="tx1"/>
                </a:solidFill>
              </a:defRPr>
            </a:lvl2pPr>
            <a:lvl3pPr defTabSz="540000">
              <a:lnSpc>
                <a:spcPts val="2600"/>
              </a:lnSpc>
              <a:spcAft>
                <a:spcPts val="1300"/>
              </a:spcAft>
              <a:defRPr sz="1800">
                <a:solidFill>
                  <a:schemeClr val="tx1"/>
                </a:solidFill>
              </a:defRPr>
            </a:lvl3pPr>
            <a:lvl4pPr defTabSz="540000">
              <a:lnSpc>
                <a:spcPts val="2600"/>
              </a:lnSpc>
              <a:spcAft>
                <a:spcPts val="1300"/>
              </a:spcAft>
              <a:defRPr sz="1600">
                <a:solidFill>
                  <a:schemeClr val="tx1"/>
                </a:solidFill>
              </a:defRPr>
            </a:lvl4pPr>
            <a:lvl5pPr defTabSz="540000">
              <a:lnSpc>
                <a:spcPts val="2600"/>
              </a:lnSpc>
              <a:spcAft>
                <a:spcPts val="1300"/>
              </a:spcAft>
              <a:defRPr sz="1400">
                <a:solidFill>
                  <a:schemeClr val="tx1"/>
                </a:solidFill>
              </a:defRPr>
            </a:lvl5pPr>
          </a:lstStyle>
          <a:p>
            <a:pPr marL="0" marR="0" lvl="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a:pPr>
            <a:r>
              <a:rPr lang="en-GB" sz="2400">
                <a:solidFill>
                  <a:srgbClr val="A72140"/>
                </a:solidFill>
                <a:latin typeface="ZDingbats" panose="05000600020000020004" pitchFamily="2" charset="0"/>
              </a:rPr>
              <a:t>n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7CC2AE5E-8E42-4EE2-A532-E03E528985DD}"/>
              </a:ext>
            </a:extLst>
          </p:cNvPr>
          <p:cNvSpPr>
            <a:spLocks noGrp="1"/>
          </p:cNvSpPr>
          <p:nvPr>
            <p:ph type="pic" sz="quarter" idx="14"/>
          </p:nvPr>
        </p:nvSpPr>
        <p:spPr>
          <a:xfrm>
            <a:off x="7966075" y="1624107"/>
            <a:ext cx="2604821" cy="3462215"/>
          </a:xfrm>
          <a:solidFill>
            <a:schemeClr val="bg1"/>
          </a:solidFill>
        </p:spPr>
        <p:txBody>
          <a:bodyPr/>
          <a:lstStyle/>
          <a:p>
            <a:endParaRPr lang="en-GB" dirty="0"/>
          </a:p>
        </p:txBody>
      </p:sp>
      <p:pic>
        <p:nvPicPr>
          <p:cNvPr id="15" name="Picture 14" descr="HSE Logo White.psd">
            <a:extLst>
              <a:ext uri="{FF2B5EF4-FFF2-40B4-BE49-F238E27FC236}">
                <a16:creationId xmlns:a16="http://schemas.microsoft.com/office/drawing/2014/main" id="{DA0FE6D3-F0FE-4FF6-8615-308526227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896" y="469487"/>
            <a:ext cx="730579" cy="733398"/>
          </a:xfrm>
          <a:prstGeom prst="rect">
            <a:avLst/>
          </a:prstGeom>
        </p:spPr>
      </p:pic>
      <p:pic>
        <p:nvPicPr>
          <p:cNvPr id="16" name="Picture 15">
            <a:extLst>
              <a:ext uri="{FF2B5EF4-FFF2-40B4-BE49-F238E27FC236}">
                <a16:creationId xmlns:a16="http://schemas.microsoft.com/office/drawing/2014/main" id="{3E1D4912-C2F5-44F9-999A-FE04BF4E11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219" b="54246"/>
          <a:stretch/>
        </p:blipFill>
        <p:spPr>
          <a:xfrm>
            <a:off x="8877281" y="275355"/>
            <a:ext cx="1595132" cy="1033301"/>
          </a:xfrm>
          <a:prstGeom prst="rect">
            <a:avLst/>
          </a:prstGeom>
        </p:spPr>
      </p:pic>
      <p:cxnSp>
        <p:nvCxnSpPr>
          <p:cNvPr id="12" name="Straight Connector 11">
            <a:extLst>
              <a:ext uri="{FF2B5EF4-FFF2-40B4-BE49-F238E27FC236}">
                <a16:creationId xmlns:a16="http://schemas.microsoft.com/office/drawing/2014/main" id="{4571EB19-89D1-4D25-A579-D59B3B74CB7B}"/>
              </a:ext>
            </a:extLst>
          </p:cNvPr>
          <p:cNvCxnSpPr>
            <a:cxnSpLocks/>
          </p:cNvCxnSpPr>
          <p:nvPr userDrawn="1"/>
        </p:nvCxnSpPr>
        <p:spPr>
          <a:xfrm>
            <a:off x="8472488" y="1407954"/>
            <a:ext cx="40198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109405"/>
      </p:ext>
    </p:extLst>
  </p:cSld>
  <p:clrMapOvr>
    <a:masterClrMapping/>
  </p:clrMapOvr>
  <p:extLst>
    <p:ext uri="{DCECCB84-F9BA-43D5-87BE-67443E8EF086}">
      <p15:sldGuideLst xmlns:p15="http://schemas.microsoft.com/office/powerpoint/2012/main">
        <p15:guide id="1" orient="horz" pos="2183">
          <p15:clr>
            <a:srgbClr val="FBAE40"/>
          </p15:clr>
        </p15:guide>
        <p15:guide id="2" pos="597">
          <p15:clr>
            <a:srgbClr val="FBAE40"/>
          </p15:clr>
        </p15:guide>
        <p15:guide id="3" orient="horz" pos="278">
          <p15:clr>
            <a:srgbClr val="FBAE40"/>
          </p15:clr>
        </p15:guide>
        <p15:guide id="4" orient="horz" pos="754">
          <p15:clr>
            <a:srgbClr val="FBAE40"/>
          </p15:clr>
        </p15:guide>
        <p15:guide id="5" pos="533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angle layou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1ED2A8-FACE-4E2B-B990-98CB94D4BDF7}"/>
              </a:ext>
            </a:extLst>
          </p:cNvPr>
          <p:cNvSpPr/>
          <p:nvPr userDrawn="1"/>
        </p:nvSpPr>
        <p:spPr>
          <a:xfrm>
            <a:off x="6534281" y="1"/>
            <a:ext cx="5695068" cy="6867054"/>
          </a:xfrm>
          <a:custGeom>
            <a:avLst/>
            <a:gdLst>
              <a:gd name="connsiteX0" fmla="*/ 0 w 5695068"/>
              <a:gd name="connsiteY0" fmla="*/ 0 h 6858001"/>
              <a:gd name="connsiteX1" fmla="*/ 5695068 w 5695068"/>
              <a:gd name="connsiteY1" fmla="*/ 0 h 6858001"/>
              <a:gd name="connsiteX2" fmla="*/ 5695068 w 5695068"/>
              <a:gd name="connsiteY2" fmla="*/ 6858001 h 6858001"/>
              <a:gd name="connsiteX3" fmla="*/ 0 w 5695068"/>
              <a:gd name="connsiteY3" fmla="*/ 6858001 h 6858001"/>
              <a:gd name="connsiteX4" fmla="*/ 0 w 5695068"/>
              <a:gd name="connsiteY4" fmla="*/ 0 h 6858001"/>
              <a:gd name="connsiteX0" fmla="*/ 0 w 5695068"/>
              <a:gd name="connsiteY0" fmla="*/ 0 h 6867054"/>
              <a:gd name="connsiteX1" fmla="*/ 5695068 w 5695068"/>
              <a:gd name="connsiteY1" fmla="*/ 0 h 6867054"/>
              <a:gd name="connsiteX2" fmla="*/ 5695068 w 5695068"/>
              <a:gd name="connsiteY2" fmla="*/ 6858001 h 6867054"/>
              <a:gd name="connsiteX3" fmla="*/ 4581053 w 5695068"/>
              <a:gd name="connsiteY3" fmla="*/ 6867054 h 6867054"/>
              <a:gd name="connsiteX4" fmla="*/ 0 w 5695068"/>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5068" h="6867054">
                <a:moveTo>
                  <a:pt x="0" y="0"/>
                </a:moveTo>
                <a:lnTo>
                  <a:pt x="5695068" y="0"/>
                </a:lnTo>
                <a:lnTo>
                  <a:pt x="5695068" y="6858001"/>
                </a:lnTo>
                <a:lnTo>
                  <a:pt x="4581053" y="6867054"/>
                </a:lnTo>
                <a:lnTo>
                  <a:pt x="0" y="0"/>
                </a:lnTo>
                <a:close/>
              </a:path>
            </a:pathLst>
          </a:cu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a:xfrm>
            <a:off x="838200" y="597437"/>
            <a:ext cx="8966812" cy="733398"/>
          </a:xfrm>
        </p:spPr>
        <p:txBody>
          <a:bodyPr anchor="b">
            <a:normAutofit/>
          </a:bodyPr>
          <a:lstStyle>
            <a:lvl1pPr>
              <a:defRPr sz="2800">
                <a:solidFill>
                  <a:srgbClr val="A3213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hasCustomPrompt="1"/>
          </p:nvPr>
        </p:nvSpPr>
        <p:spPr>
          <a:xfrm>
            <a:off x="838199" y="1624107"/>
            <a:ext cx="6623182" cy="4351338"/>
          </a:xfrm>
        </p:spPr>
        <p:txBody>
          <a:bodyPr/>
          <a:lstStyle>
            <a:lvl1pPr marL="0" marR="0" indent="0" algn="l" defTabSz="540000" rtl="0" eaLnBrk="1" fontAlgn="auto" latinLnBrk="0" hangingPunct="1">
              <a:lnSpc>
                <a:spcPts val="2600"/>
              </a:lnSpc>
              <a:spcBef>
                <a:spcPts val="0"/>
              </a:spcBef>
              <a:spcAft>
                <a:spcPts val="1300"/>
              </a:spcAft>
              <a:buClrTx/>
              <a:buSzTx/>
              <a:buFont typeface="Arial" panose="020B0604020202020204" pitchFamily="34" charset="0"/>
              <a:buNone/>
              <a:tabLst/>
              <a:defRPr sz="2200">
                <a:solidFill>
                  <a:schemeClr val="tx1"/>
                </a:solidFill>
              </a:defRPr>
            </a:lvl1pPr>
            <a:lvl2pPr defTabSz="540000">
              <a:lnSpc>
                <a:spcPts val="2600"/>
              </a:lnSpc>
              <a:spcAft>
                <a:spcPts val="1300"/>
              </a:spcAft>
              <a:defRPr sz="2000">
                <a:solidFill>
                  <a:schemeClr val="tx1"/>
                </a:solidFill>
              </a:defRPr>
            </a:lvl2pPr>
            <a:lvl3pPr defTabSz="540000">
              <a:lnSpc>
                <a:spcPts val="2600"/>
              </a:lnSpc>
              <a:spcAft>
                <a:spcPts val="1300"/>
              </a:spcAft>
              <a:defRPr sz="1800">
                <a:solidFill>
                  <a:schemeClr val="tx1"/>
                </a:solidFill>
              </a:defRPr>
            </a:lvl3pPr>
            <a:lvl4pPr defTabSz="540000">
              <a:lnSpc>
                <a:spcPts val="2600"/>
              </a:lnSpc>
              <a:spcAft>
                <a:spcPts val="1300"/>
              </a:spcAft>
              <a:defRPr sz="1600">
                <a:solidFill>
                  <a:schemeClr val="tx1"/>
                </a:solidFill>
              </a:defRPr>
            </a:lvl4pPr>
            <a:lvl5pPr defTabSz="540000">
              <a:lnSpc>
                <a:spcPts val="2600"/>
              </a:lnSpc>
              <a:spcAft>
                <a:spcPts val="1300"/>
              </a:spcAft>
              <a:defRPr sz="1400">
                <a:solidFill>
                  <a:schemeClr val="tx1"/>
                </a:solidFill>
              </a:defRPr>
            </a:lvl5pPr>
          </a:lstStyle>
          <a:p>
            <a:pPr marL="0" marR="0" lvl="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a:pPr>
            <a:r>
              <a:rPr lang="en-GB" sz="2400">
                <a:solidFill>
                  <a:srgbClr val="A72140"/>
                </a:solidFill>
                <a:latin typeface="ZDingbats" panose="05000600020000020004" pitchFamily="2" charset="0"/>
              </a:rPr>
              <a:t>n	</a:t>
            </a:r>
            <a:r>
              <a:rPr lang="en-US"/>
              <a:t>Click to add text, use Zapf dingbat (n) </a:t>
            </a:r>
            <a:br>
              <a:rPr lang="en-US"/>
            </a:br>
            <a:r>
              <a:rPr lang="en-US"/>
              <a:t>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E34DDAF9-E5D2-4830-A323-6FE476CC6488}"/>
              </a:ext>
            </a:extLst>
          </p:cNvPr>
          <p:cNvSpPr>
            <a:spLocks noGrp="1"/>
          </p:cNvSpPr>
          <p:nvPr>
            <p:ph type="pic" sz="quarter" idx="14"/>
          </p:nvPr>
        </p:nvSpPr>
        <p:spPr>
          <a:xfrm>
            <a:off x="7632700" y="1641765"/>
            <a:ext cx="3708400" cy="3679535"/>
          </a:xfrm>
          <a:solidFill>
            <a:schemeClr val="bg1"/>
          </a:solidFill>
        </p:spPr>
        <p:txBody>
          <a:bodyPr/>
          <a:lstStyle/>
          <a:p>
            <a:endParaRPr lang="en-GB" dirty="0"/>
          </a:p>
        </p:txBody>
      </p:sp>
      <p:cxnSp>
        <p:nvCxnSpPr>
          <p:cNvPr id="18" name="Straight Connector 17">
            <a:extLst>
              <a:ext uri="{FF2B5EF4-FFF2-40B4-BE49-F238E27FC236}">
                <a16:creationId xmlns:a16="http://schemas.microsoft.com/office/drawing/2014/main" id="{B355D79F-8197-4BE6-A367-543184B99BB0}"/>
              </a:ext>
            </a:extLst>
          </p:cNvPr>
          <p:cNvCxnSpPr>
            <a:cxnSpLocks/>
          </p:cNvCxnSpPr>
          <p:nvPr userDrawn="1"/>
        </p:nvCxnSpPr>
        <p:spPr>
          <a:xfrm>
            <a:off x="7467666" y="1409063"/>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descr="HSE Logo White.psd">
            <a:extLst>
              <a:ext uri="{FF2B5EF4-FFF2-40B4-BE49-F238E27FC236}">
                <a16:creationId xmlns:a16="http://schemas.microsoft.com/office/drawing/2014/main" id="{0A84788E-D39E-4D59-8BF8-C5D7B3ED9B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896" y="469487"/>
            <a:ext cx="730579" cy="733398"/>
          </a:xfrm>
          <a:prstGeom prst="rect">
            <a:avLst/>
          </a:prstGeom>
        </p:spPr>
      </p:pic>
      <p:pic>
        <p:nvPicPr>
          <p:cNvPr id="20" name="Picture 19">
            <a:extLst>
              <a:ext uri="{FF2B5EF4-FFF2-40B4-BE49-F238E27FC236}">
                <a16:creationId xmlns:a16="http://schemas.microsoft.com/office/drawing/2014/main" id="{7F91832F-C013-40DC-80A6-7F8ABD0CC9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219" b="54246"/>
          <a:stretch/>
        </p:blipFill>
        <p:spPr>
          <a:xfrm>
            <a:off x="8877281" y="275355"/>
            <a:ext cx="1595132" cy="1033301"/>
          </a:xfrm>
          <a:prstGeom prst="rect">
            <a:avLst/>
          </a:prstGeom>
        </p:spPr>
      </p:pic>
    </p:spTree>
    <p:extLst>
      <p:ext uri="{BB962C8B-B14F-4D97-AF65-F5344CB8AC3E}">
        <p14:creationId xmlns:p14="http://schemas.microsoft.com/office/powerpoint/2010/main" val="1108597887"/>
      </p:ext>
    </p:extLst>
  </p:cSld>
  <p:clrMapOvr>
    <a:masterClrMapping/>
  </p:clrMapOvr>
  <p:extLst>
    <p:ext uri="{DCECCB84-F9BA-43D5-87BE-67443E8EF086}">
      <p15:sldGuideLst xmlns:p15="http://schemas.microsoft.com/office/powerpoint/2012/main">
        <p15:guide id="1" orient="horz" pos="2183">
          <p15:clr>
            <a:srgbClr val="FBAE40"/>
          </p15:clr>
        </p15:guide>
        <p15:guide id="2" pos="597">
          <p15:clr>
            <a:srgbClr val="FBAE40"/>
          </p15:clr>
        </p15:guide>
        <p15:guide id="3" orient="horz" pos="278">
          <p15:clr>
            <a:srgbClr val="FBAE40"/>
          </p15:clr>
        </p15:guide>
        <p15:guide id="4" orient="horz" pos="75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iangle layout 3">
    <p:spTree>
      <p:nvGrpSpPr>
        <p:cNvPr id="1" name=""/>
        <p:cNvGrpSpPr/>
        <p:nvPr/>
      </p:nvGrpSpPr>
      <p:grpSpPr>
        <a:xfrm>
          <a:off x="0" y="0"/>
          <a:ext cx="0" cy="0"/>
          <a:chOff x="0" y="0"/>
          <a:chExt cx="0" cy="0"/>
        </a:xfrm>
      </p:grpSpPr>
      <p:sp>
        <p:nvSpPr>
          <p:cNvPr id="14" name="Isosceles Triangle 13">
            <a:extLst>
              <a:ext uri="{FF2B5EF4-FFF2-40B4-BE49-F238E27FC236}">
                <a16:creationId xmlns:a16="http://schemas.microsoft.com/office/drawing/2014/main" id="{D9084A79-4E92-4EB3-9D8C-3A09FA4C7E15}"/>
              </a:ext>
            </a:extLst>
          </p:cNvPr>
          <p:cNvSpPr/>
          <p:nvPr userDrawn="1"/>
        </p:nvSpPr>
        <p:spPr>
          <a:xfrm>
            <a:off x="3716578" y="-34577"/>
            <a:ext cx="8475422" cy="2875966"/>
          </a:xfrm>
          <a:custGeom>
            <a:avLst/>
            <a:gdLst>
              <a:gd name="connsiteX0" fmla="*/ 0 w 8534400"/>
              <a:gd name="connsiteY0" fmla="*/ 2834998 h 2834998"/>
              <a:gd name="connsiteX1" fmla="*/ 4267200 w 8534400"/>
              <a:gd name="connsiteY1" fmla="*/ 0 h 2834998"/>
              <a:gd name="connsiteX2" fmla="*/ 8534400 w 8534400"/>
              <a:gd name="connsiteY2" fmla="*/ 2834998 h 2834998"/>
              <a:gd name="connsiteX3" fmla="*/ 0 w 8534400"/>
              <a:gd name="connsiteY3" fmla="*/ 2834998 h 2834998"/>
              <a:gd name="connsiteX0" fmla="*/ 0 w 12126685"/>
              <a:gd name="connsiteY0" fmla="*/ 0 h 6509657"/>
              <a:gd name="connsiteX1" fmla="*/ 7859485 w 12126685"/>
              <a:gd name="connsiteY1" fmla="*/ 3674659 h 6509657"/>
              <a:gd name="connsiteX2" fmla="*/ 12126685 w 12126685"/>
              <a:gd name="connsiteY2" fmla="*/ 6509657 h 6509657"/>
              <a:gd name="connsiteX3" fmla="*/ 0 w 12126685"/>
              <a:gd name="connsiteY3" fmla="*/ 0 h 6509657"/>
              <a:gd name="connsiteX0" fmla="*/ 0 w 12170228"/>
              <a:gd name="connsiteY0" fmla="*/ 26483 h 6536140"/>
              <a:gd name="connsiteX1" fmla="*/ 12170228 w 12170228"/>
              <a:gd name="connsiteY1" fmla="*/ 0 h 6536140"/>
              <a:gd name="connsiteX2" fmla="*/ 12126685 w 12170228"/>
              <a:gd name="connsiteY2" fmla="*/ 6536140 h 6536140"/>
              <a:gd name="connsiteX3" fmla="*/ 0 w 12170228"/>
              <a:gd name="connsiteY3" fmla="*/ 26483 h 6536140"/>
              <a:gd name="connsiteX0" fmla="*/ 0 w 17526000"/>
              <a:gd name="connsiteY0" fmla="*/ 26483 h 6536140"/>
              <a:gd name="connsiteX1" fmla="*/ 17526000 w 17526000"/>
              <a:gd name="connsiteY1" fmla="*/ 0 h 6536140"/>
              <a:gd name="connsiteX2" fmla="*/ 17482457 w 17526000"/>
              <a:gd name="connsiteY2" fmla="*/ 6536140 h 6536140"/>
              <a:gd name="connsiteX3" fmla="*/ 0 w 17526000"/>
              <a:gd name="connsiteY3" fmla="*/ 26483 h 6536140"/>
              <a:gd name="connsiteX0" fmla="*/ 0 w 17526000"/>
              <a:gd name="connsiteY0" fmla="*/ 26483 h 7798883"/>
              <a:gd name="connsiteX1" fmla="*/ 17526000 w 17526000"/>
              <a:gd name="connsiteY1" fmla="*/ 0 h 7798883"/>
              <a:gd name="connsiteX2" fmla="*/ 17504228 w 17526000"/>
              <a:gd name="connsiteY2" fmla="*/ 7798883 h 7798883"/>
              <a:gd name="connsiteX3" fmla="*/ 0 w 17526000"/>
              <a:gd name="connsiteY3" fmla="*/ 26483 h 7798883"/>
              <a:gd name="connsiteX0" fmla="*/ 0 w 13106400"/>
              <a:gd name="connsiteY0" fmla="*/ 26483 h 7798883"/>
              <a:gd name="connsiteX1" fmla="*/ 13106400 w 13106400"/>
              <a:gd name="connsiteY1" fmla="*/ 0 h 7798883"/>
              <a:gd name="connsiteX2" fmla="*/ 13084628 w 13106400"/>
              <a:gd name="connsiteY2" fmla="*/ 7798883 h 7798883"/>
              <a:gd name="connsiteX3" fmla="*/ 0 w 13106400"/>
              <a:gd name="connsiteY3" fmla="*/ 26483 h 7798883"/>
              <a:gd name="connsiteX0" fmla="*/ 0 w 19420114"/>
              <a:gd name="connsiteY0" fmla="*/ 26483 h 7798883"/>
              <a:gd name="connsiteX1" fmla="*/ 19420114 w 19420114"/>
              <a:gd name="connsiteY1" fmla="*/ 0 h 7798883"/>
              <a:gd name="connsiteX2" fmla="*/ 19398342 w 19420114"/>
              <a:gd name="connsiteY2" fmla="*/ 7798883 h 7798883"/>
              <a:gd name="connsiteX3" fmla="*/ 0 w 19420114"/>
              <a:gd name="connsiteY3" fmla="*/ 26483 h 7798883"/>
              <a:gd name="connsiteX0" fmla="*/ 0 w 19422208"/>
              <a:gd name="connsiteY0" fmla="*/ 26483 h 7254597"/>
              <a:gd name="connsiteX1" fmla="*/ 19420114 w 19422208"/>
              <a:gd name="connsiteY1" fmla="*/ 0 h 7254597"/>
              <a:gd name="connsiteX2" fmla="*/ 19420113 w 19422208"/>
              <a:gd name="connsiteY2" fmla="*/ 7254597 h 7254597"/>
              <a:gd name="connsiteX3" fmla="*/ 0 w 19422208"/>
              <a:gd name="connsiteY3" fmla="*/ 26483 h 7254597"/>
              <a:gd name="connsiteX0" fmla="*/ 0 w 19422207"/>
              <a:gd name="connsiteY0" fmla="*/ 26483 h 6971568"/>
              <a:gd name="connsiteX1" fmla="*/ 19420114 w 19422207"/>
              <a:gd name="connsiteY1" fmla="*/ 0 h 6971568"/>
              <a:gd name="connsiteX2" fmla="*/ 19420112 w 19422207"/>
              <a:gd name="connsiteY2" fmla="*/ 6971568 h 6971568"/>
              <a:gd name="connsiteX3" fmla="*/ 0 w 19422207"/>
              <a:gd name="connsiteY3" fmla="*/ 26483 h 6971568"/>
              <a:gd name="connsiteX0" fmla="*/ 0 w 19442848"/>
              <a:gd name="connsiteY0" fmla="*/ 26483 h 6797396"/>
              <a:gd name="connsiteX1" fmla="*/ 19420114 w 19442848"/>
              <a:gd name="connsiteY1" fmla="*/ 0 h 6797396"/>
              <a:gd name="connsiteX2" fmla="*/ 19441883 w 19442848"/>
              <a:gd name="connsiteY2" fmla="*/ 6797396 h 6797396"/>
              <a:gd name="connsiteX3" fmla="*/ 0 w 19442848"/>
              <a:gd name="connsiteY3" fmla="*/ 26483 h 6797396"/>
              <a:gd name="connsiteX0" fmla="*/ 0 w 19422207"/>
              <a:gd name="connsiteY0" fmla="*/ 26483 h 6797396"/>
              <a:gd name="connsiteX1" fmla="*/ 19420114 w 19422207"/>
              <a:gd name="connsiteY1" fmla="*/ 0 h 6797396"/>
              <a:gd name="connsiteX2" fmla="*/ 19420112 w 19422207"/>
              <a:gd name="connsiteY2" fmla="*/ 6797396 h 6797396"/>
              <a:gd name="connsiteX3" fmla="*/ 0 w 19422207"/>
              <a:gd name="connsiteY3" fmla="*/ 26483 h 6797396"/>
            </a:gdLst>
            <a:ahLst/>
            <a:cxnLst>
              <a:cxn ang="0">
                <a:pos x="connsiteX0" y="connsiteY0"/>
              </a:cxn>
              <a:cxn ang="0">
                <a:pos x="connsiteX1" y="connsiteY1"/>
              </a:cxn>
              <a:cxn ang="0">
                <a:pos x="connsiteX2" y="connsiteY2"/>
              </a:cxn>
              <a:cxn ang="0">
                <a:pos x="connsiteX3" y="connsiteY3"/>
              </a:cxn>
            </a:cxnLst>
            <a:rect l="l" t="t" r="r" b="b"/>
            <a:pathLst>
              <a:path w="19422207" h="6797396">
                <a:moveTo>
                  <a:pt x="0" y="26483"/>
                </a:moveTo>
                <a:lnTo>
                  <a:pt x="19420114" y="0"/>
                </a:lnTo>
                <a:cubicBezTo>
                  <a:pt x="19412857" y="2599628"/>
                  <a:pt x="19427369" y="4197768"/>
                  <a:pt x="19420112" y="6797396"/>
                </a:cubicBezTo>
                <a:lnTo>
                  <a:pt x="0" y="26483"/>
                </a:lnTo>
                <a:close/>
              </a:path>
            </a:pathLst>
          </a:custGeom>
          <a:solidFill>
            <a:srgbClr val="A721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a:xfrm>
            <a:off x="838200" y="597437"/>
            <a:ext cx="8966812" cy="733398"/>
          </a:xfrm>
        </p:spPr>
        <p:txBody>
          <a:bodyPr anchor="b">
            <a:normAutofit/>
          </a:bodyPr>
          <a:lstStyle>
            <a:lvl1pPr>
              <a:defRPr sz="2800">
                <a:solidFill>
                  <a:srgbClr val="A3213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hasCustomPrompt="1"/>
          </p:nvPr>
        </p:nvSpPr>
        <p:spPr>
          <a:xfrm>
            <a:off x="838199" y="1624107"/>
            <a:ext cx="6623182" cy="4351338"/>
          </a:xfrm>
        </p:spPr>
        <p:txBody>
          <a:bodyPr/>
          <a:lstStyle>
            <a:lvl1pPr marL="0" marR="0" indent="0" algn="l" defTabSz="540000" rtl="0" eaLnBrk="1" fontAlgn="auto" latinLnBrk="0" hangingPunct="1">
              <a:lnSpc>
                <a:spcPts val="2600"/>
              </a:lnSpc>
              <a:spcBef>
                <a:spcPts val="0"/>
              </a:spcBef>
              <a:spcAft>
                <a:spcPts val="1300"/>
              </a:spcAft>
              <a:buClrTx/>
              <a:buSzTx/>
              <a:buFont typeface="Arial" panose="020B0604020202020204" pitchFamily="34" charset="0"/>
              <a:buNone/>
              <a:tabLst/>
              <a:defRPr sz="2200">
                <a:solidFill>
                  <a:schemeClr val="tx1"/>
                </a:solidFill>
              </a:defRPr>
            </a:lvl1pPr>
            <a:lvl2pPr defTabSz="540000">
              <a:lnSpc>
                <a:spcPts val="2600"/>
              </a:lnSpc>
              <a:spcAft>
                <a:spcPts val="1300"/>
              </a:spcAft>
              <a:defRPr sz="2000">
                <a:solidFill>
                  <a:schemeClr val="tx1"/>
                </a:solidFill>
              </a:defRPr>
            </a:lvl2pPr>
            <a:lvl3pPr defTabSz="540000">
              <a:lnSpc>
                <a:spcPts val="2600"/>
              </a:lnSpc>
              <a:spcAft>
                <a:spcPts val="1300"/>
              </a:spcAft>
              <a:defRPr sz="1800">
                <a:solidFill>
                  <a:schemeClr val="tx1"/>
                </a:solidFill>
              </a:defRPr>
            </a:lvl3pPr>
            <a:lvl4pPr defTabSz="540000">
              <a:lnSpc>
                <a:spcPts val="2600"/>
              </a:lnSpc>
              <a:spcAft>
                <a:spcPts val="1300"/>
              </a:spcAft>
              <a:defRPr sz="1600">
                <a:solidFill>
                  <a:schemeClr val="tx1"/>
                </a:solidFill>
              </a:defRPr>
            </a:lvl4pPr>
            <a:lvl5pPr defTabSz="540000">
              <a:lnSpc>
                <a:spcPts val="2600"/>
              </a:lnSpc>
              <a:spcAft>
                <a:spcPts val="1300"/>
              </a:spcAft>
              <a:defRPr sz="1400">
                <a:solidFill>
                  <a:schemeClr val="tx1"/>
                </a:solidFill>
              </a:defRPr>
            </a:lvl5pPr>
          </a:lstStyle>
          <a:p>
            <a:pPr marL="0" marR="0" lvl="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a:pPr>
            <a:r>
              <a:rPr lang="en-GB" sz="2400">
                <a:solidFill>
                  <a:srgbClr val="A72140"/>
                </a:solidFill>
                <a:latin typeface="ZDingbats" panose="05000600020000020004" pitchFamily="2" charset="0"/>
              </a:rPr>
              <a:t>n	</a:t>
            </a:r>
            <a:r>
              <a:rPr lang="en-US"/>
              <a:t>Click to add text, use Zapf dingbat (n) </a:t>
            </a:r>
            <a:br>
              <a:rPr lang="en-US"/>
            </a:br>
            <a:r>
              <a:rPr lang="en-US"/>
              <a:t>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E34DDAF9-E5D2-4830-A323-6FE476CC6488}"/>
              </a:ext>
            </a:extLst>
          </p:cNvPr>
          <p:cNvSpPr>
            <a:spLocks noGrp="1"/>
          </p:cNvSpPr>
          <p:nvPr>
            <p:ph type="pic" sz="quarter" idx="14"/>
          </p:nvPr>
        </p:nvSpPr>
        <p:spPr>
          <a:xfrm>
            <a:off x="7632700" y="1641765"/>
            <a:ext cx="3708400" cy="3679535"/>
          </a:xfrm>
          <a:solidFill>
            <a:schemeClr val="bg1"/>
          </a:solidFill>
        </p:spPr>
        <p:txBody>
          <a:bodyPr/>
          <a:lstStyle/>
          <a:p>
            <a:endParaRPr lang="en-GB" dirty="0"/>
          </a:p>
        </p:txBody>
      </p:sp>
      <p:cxnSp>
        <p:nvCxnSpPr>
          <p:cNvPr id="18" name="Straight Connector 17">
            <a:extLst>
              <a:ext uri="{FF2B5EF4-FFF2-40B4-BE49-F238E27FC236}">
                <a16:creationId xmlns:a16="http://schemas.microsoft.com/office/drawing/2014/main" id="{B355D79F-8197-4BE6-A367-543184B99BB0}"/>
              </a:ext>
            </a:extLst>
          </p:cNvPr>
          <p:cNvCxnSpPr>
            <a:cxnSpLocks/>
          </p:cNvCxnSpPr>
          <p:nvPr userDrawn="1"/>
        </p:nvCxnSpPr>
        <p:spPr>
          <a:xfrm>
            <a:off x="7929750" y="1409063"/>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descr="HSE Logo White.psd">
            <a:extLst>
              <a:ext uri="{FF2B5EF4-FFF2-40B4-BE49-F238E27FC236}">
                <a16:creationId xmlns:a16="http://schemas.microsoft.com/office/drawing/2014/main" id="{0A84788E-D39E-4D59-8BF8-C5D7B3ED9B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896" y="469487"/>
            <a:ext cx="730579" cy="733398"/>
          </a:xfrm>
          <a:prstGeom prst="rect">
            <a:avLst/>
          </a:prstGeom>
        </p:spPr>
      </p:pic>
      <p:pic>
        <p:nvPicPr>
          <p:cNvPr id="20" name="Picture 19">
            <a:extLst>
              <a:ext uri="{FF2B5EF4-FFF2-40B4-BE49-F238E27FC236}">
                <a16:creationId xmlns:a16="http://schemas.microsoft.com/office/drawing/2014/main" id="{7F91832F-C013-40DC-80A6-7F8ABD0CC9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219" b="54246"/>
          <a:stretch/>
        </p:blipFill>
        <p:spPr>
          <a:xfrm>
            <a:off x="8877281" y="275355"/>
            <a:ext cx="1595132" cy="1033301"/>
          </a:xfrm>
          <a:prstGeom prst="rect">
            <a:avLst/>
          </a:prstGeom>
        </p:spPr>
      </p:pic>
    </p:spTree>
    <p:extLst>
      <p:ext uri="{BB962C8B-B14F-4D97-AF65-F5344CB8AC3E}">
        <p14:creationId xmlns:p14="http://schemas.microsoft.com/office/powerpoint/2010/main" val="3234851550"/>
      </p:ext>
    </p:extLst>
  </p:cSld>
  <p:clrMapOvr>
    <a:masterClrMapping/>
  </p:clrMapOvr>
  <p:extLst>
    <p:ext uri="{DCECCB84-F9BA-43D5-87BE-67443E8EF086}">
      <p15:sldGuideLst xmlns:p15="http://schemas.microsoft.com/office/powerpoint/2012/main">
        <p15:guide id="1" orient="horz" pos="2183">
          <p15:clr>
            <a:srgbClr val="FBAE40"/>
          </p15:clr>
        </p15:guide>
        <p15:guide id="2" pos="597">
          <p15:clr>
            <a:srgbClr val="FBAE40"/>
          </p15:clr>
        </p15:guide>
        <p15:guide id="3" orient="horz" pos="278">
          <p15:clr>
            <a:srgbClr val="FBAE40"/>
          </p15:clr>
        </p15:guide>
        <p15:guide id="4" orient="horz" pos="75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angle layou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62C550-AC9B-4B07-9C5F-4E91AAC52A24}"/>
              </a:ext>
            </a:extLst>
          </p:cNvPr>
          <p:cNvSpPr/>
          <p:nvPr userDrawn="1"/>
        </p:nvSpPr>
        <p:spPr>
          <a:xfrm>
            <a:off x="7461381" y="-9940"/>
            <a:ext cx="4730619" cy="6867933"/>
          </a:xfrm>
          <a:custGeom>
            <a:avLst/>
            <a:gdLst>
              <a:gd name="connsiteX0" fmla="*/ 0 w 4730619"/>
              <a:gd name="connsiteY0" fmla="*/ 0 h 6857994"/>
              <a:gd name="connsiteX1" fmla="*/ 4730619 w 4730619"/>
              <a:gd name="connsiteY1" fmla="*/ 0 h 6857994"/>
              <a:gd name="connsiteX2" fmla="*/ 4730619 w 4730619"/>
              <a:gd name="connsiteY2" fmla="*/ 6857994 h 6857994"/>
              <a:gd name="connsiteX3" fmla="*/ 0 w 4730619"/>
              <a:gd name="connsiteY3" fmla="*/ 6857994 h 6857994"/>
              <a:gd name="connsiteX4" fmla="*/ 0 w 4730619"/>
              <a:gd name="connsiteY4" fmla="*/ 0 h 6857994"/>
              <a:gd name="connsiteX0" fmla="*/ 1431235 w 4730619"/>
              <a:gd name="connsiteY0" fmla="*/ 9939 h 6857994"/>
              <a:gd name="connsiteX1" fmla="*/ 4730619 w 4730619"/>
              <a:gd name="connsiteY1" fmla="*/ 0 h 6857994"/>
              <a:gd name="connsiteX2" fmla="*/ 4730619 w 4730619"/>
              <a:gd name="connsiteY2" fmla="*/ 6857994 h 6857994"/>
              <a:gd name="connsiteX3" fmla="*/ 0 w 4730619"/>
              <a:gd name="connsiteY3" fmla="*/ 6857994 h 6857994"/>
              <a:gd name="connsiteX4" fmla="*/ 1431235 w 4730619"/>
              <a:gd name="connsiteY4" fmla="*/ 9939 h 6857994"/>
              <a:gd name="connsiteX0" fmla="*/ 1441174 w 4730619"/>
              <a:gd name="connsiteY0" fmla="*/ 0 h 6867933"/>
              <a:gd name="connsiteX1" fmla="*/ 4730619 w 4730619"/>
              <a:gd name="connsiteY1" fmla="*/ 9939 h 6867933"/>
              <a:gd name="connsiteX2" fmla="*/ 4730619 w 4730619"/>
              <a:gd name="connsiteY2" fmla="*/ 6867933 h 6867933"/>
              <a:gd name="connsiteX3" fmla="*/ 0 w 4730619"/>
              <a:gd name="connsiteY3" fmla="*/ 6867933 h 6867933"/>
              <a:gd name="connsiteX4" fmla="*/ 1441174 w 4730619"/>
              <a:gd name="connsiteY4" fmla="*/ 0 h 686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0619" h="6867933">
                <a:moveTo>
                  <a:pt x="1441174" y="0"/>
                </a:moveTo>
                <a:lnTo>
                  <a:pt x="4730619" y="9939"/>
                </a:lnTo>
                <a:lnTo>
                  <a:pt x="4730619" y="6867933"/>
                </a:lnTo>
                <a:lnTo>
                  <a:pt x="0" y="6867933"/>
                </a:lnTo>
                <a:lnTo>
                  <a:pt x="1441174" y="0"/>
                </a:lnTo>
                <a:close/>
              </a:path>
            </a:pathLst>
          </a:cu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a:xfrm>
            <a:off x="838200" y="597437"/>
            <a:ext cx="8966812" cy="733398"/>
          </a:xfrm>
        </p:spPr>
        <p:txBody>
          <a:bodyPr anchor="b">
            <a:normAutofit/>
          </a:bodyPr>
          <a:lstStyle>
            <a:lvl1pPr>
              <a:defRPr sz="2800">
                <a:solidFill>
                  <a:srgbClr val="A3213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hasCustomPrompt="1"/>
          </p:nvPr>
        </p:nvSpPr>
        <p:spPr>
          <a:xfrm>
            <a:off x="838199" y="1624107"/>
            <a:ext cx="6623182" cy="4351338"/>
          </a:xfrm>
        </p:spPr>
        <p:txBody>
          <a:bodyPr/>
          <a:lstStyle>
            <a:lvl1pPr marL="0" marR="0" indent="0" algn="l" defTabSz="540000" rtl="0" eaLnBrk="1" fontAlgn="auto" latinLnBrk="0" hangingPunct="1">
              <a:lnSpc>
                <a:spcPts val="2600"/>
              </a:lnSpc>
              <a:spcBef>
                <a:spcPts val="0"/>
              </a:spcBef>
              <a:spcAft>
                <a:spcPts val="1500"/>
              </a:spcAft>
              <a:buClrTx/>
              <a:buSzTx/>
              <a:buFont typeface="Arial" panose="020B0604020202020204" pitchFamily="34" charset="0"/>
              <a:buNone/>
              <a:tabLst/>
              <a:defRPr sz="2200">
                <a:solidFill>
                  <a:schemeClr val="tx1"/>
                </a:solidFill>
              </a:defRPr>
            </a:lvl1pPr>
            <a:lvl2pPr defTabSz="540000">
              <a:lnSpc>
                <a:spcPts val="2600"/>
              </a:lnSpc>
              <a:spcAft>
                <a:spcPts val="1500"/>
              </a:spcAft>
              <a:defRPr sz="2000">
                <a:solidFill>
                  <a:schemeClr val="tx1"/>
                </a:solidFill>
              </a:defRPr>
            </a:lvl2pPr>
            <a:lvl3pPr defTabSz="540000">
              <a:lnSpc>
                <a:spcPts val="2600"/>
              </a:lnSpc>
              <a:spcAft>
                <a:spcPts val="1500"/>
              </a:spcAft>
              <a:defRPr sz="1800">
                <a:solidFill>
                  <a:schemeClr val="tx1"/>
                </a:solidFill>
              </a:defRPr>
            </a:lvl3pPr>
            <a:lvl4pPr defTabSz="540000">
              <a:lnSpc>
                <a:spcPts val="2600"/>
              </a:lnSpc>
              <a:spcAft>
                <a:spcPts val="1500"/>
              </a:spcAft>
              <a:defRPr sz="1600">
                <a:solidFill>
                  <a:schemeClr val="tx1"/>
                </a:solidFill>
              </a:defRPr>
            </a:lvl4pPr>
            <a:lvl5pPr defTabSz="540000">
              <a:lnSpc>
                <a:spcPts val="2600"/>
              </a:lnSpc>
              <a:spcAft>
                <a:spcPts val="1500"/>
              </a:spcAft>
              <a:defRPr sz="1400">
                <a:solidFill>
                  <a:schemeClr val="tx1"/>
                </a:solidFill>
              </a:defRPr>
            </a:lvl5pPr>
          </a:lstStyle>
          <a:p>
            <a:pPr marL="0" marR="0" lvl="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a:pPr>
            <a:r>
              <a:rPr lang="en-GB" sz="2400">
                <a:solidFill>
                  <a:srgbClr val="A72140"/>
                </a:solidFill>
                <a:latin typeface="ZDingbats" panose="05000600020000020004" pitchFamily="2" charset="0"/>
              </a:rPr>
              <a:t>n	</a:t>
            </a:r>
            <a:r>
              <a:rPr lang="en-US"/>
              <a:t>Click to add text, use Zapf dingbat (n) </a:t>
            </a:r>
            <a:br>
              <a:rPr lang="en-US"/>
            </a:br>
            <a:r>
              <a:rPr lang="en-US"/>
              <a:t>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E34DDAF9-E5D2-4830-A323-6FE476CC6488}"/>
              </a:ext>
            </a:extLst>
          </p:cNvPr>
          <p:cNvSpPr>
            <a:spLocks noGrp="1"/>
          </p:cNvSpPr>
          <p:nvPr>
            <p:ph type="pic" sz="quarter" idx="14"/>
          </p:nvPr>
        </p:nvSpPr>
        <p:spPr>
          <a:xfrm>
            <a:off x="7620000" y="1631826"/>
            <a:ext cx="3708400" cy="3679535"/>
          </a:xfrm>
          <a:solidFill>
            <a:schemeClr val="bg1"/>
          </a:solidFill>
        </p:spPr>
        <p:txBody>
          <a:bodyPr/>
          <a:lstStyle/>
          <a:p>
            <a:endParaRPr lang="en-GB" dirty="0"/>
          </a:p>
        </p:txBody>
      </p:sp>
      <p:cxnSp>
        <p:nvCxnSpPr>
          <p:cNvPr id="18" name="Straight Connector 17">
            <a:extLst>
              <a:ext uri="{FF2B5EF4-FFF2-40B4-BE49-F238E27FC236}">
                <a16:creationId xmlns:a16="http://schemas.microsoft.com/office/drawing/2014/main" id="{B355D79F-8197-4BE6-A367-543184B99BB0}"/>
              </a:ext>
            </a:extLst>
          </p:cNvPr>
          <p:cNvCxnSpPr>
            <a:cxnSpLocks/>
          </p:cNvCxnSpPr>
          <p:nvPr userDrawn="1"/>
        </p:nvCxnSpPr>
        <p:spPr>
          <a:xfrm>
            <a:off x="8602993" y="1407954"/>
            <a:ext cx="12208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descr="HSE Logo White.psd">
            <a:extLst>
              <a:ext uri="{FF2B5EF4-FFF2-40B4-BE49-F238E27FC236}">
                <a16:creationId xmlns:a16="http://schemas.microsoft.com/office/drawing/2014/main" id="{7B5627F8-4078-4F6A-9652-56FE9F2F8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896" y="469487"/>
            <a:ext cx="730579" cy="733398"/>
          </a:xfrm>
          <a:prstGeom prst="rect">
            <a:avLst/>
          </a:prstGeom>
        </p:spPr>
      </p:pic>
      <p:pic>
        <p:nvPicPr>
          <p:cNvPr id="20" name="Picture 19">
            <a:extLst>
              <a:ext uri="{FF2B5EF4-FFF2-40B4-BE49-F238E27FC236}">
                <a16:creationId xmlns:a16="http://schemas.microsoft.com/office/drawing/2014/main" id="{342F40E3-1B4F-4762-9A92-0673A5D864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219" b="54246"/>
          <a:stretch/>
        </p:blipFill>
        <p:spPr>
          <a:xfrm>
            <a:off x="8877281" y="275355"/>
            <a:ext cx="1595132" cy="1033301"/>
          </a:xfrm>
          <a:prstGeom prst="rect">
            <a:avLst/>
          </a:prstGeom>
        </p:spPr>
      </p:pic>
    </p:spTree>
    <p:extLst>
      <p:ext uri="{BB962C8B-B14F-4D97-AF65-F5344CB8AC3E}">
        <p14:creationId xmlns:p14="http://schemas.microsoft.com/office/powerpoint/2010/main" val="331329463"/>
      </p:ext>
    </p:extLst>
  </p:cSld>
  <p:clrMapOvr>
    <a:masterClrMapping/>
  </p:clrMapOvr>
  <p:extLst>
    <p:ext uri="{DCECCB84-F9BA-43D5-87BE-67443E8EF086}">
      <p15:sldGuideLst xmlns:p15="http://schemas.microsoft.com/office/powerpoint/2012/main">
        <p15:guide id="1" orient="horz" pos="2183">
          <p15:clr>
            <a:srgbClr val="FBAE40"/>
          </p15:clr>
        </p15:guide>
        <p15:guide id="2" pos="597">
          <p15:clr>
            <a:srgbClr val="FBAE40"/>
          </p15:clr>
        </p15:guide>
        <p15:guide id="3" orient="horz" pos="300">
          <p15:clr>
            <a:srgbClr val="FBAE40"/>
          </p15:clr>
        </p15:guide>
        <p15:guide id="4" orient="horz" pos="754">
          <p15:clr>
            <a:srgbClr val="FBAE40"/>
          </p15:clr>
        </p15:guide>
        <p15:guide id="5" pos="5609">
          <p15:clr>
            <a:srgbClr val="FBAE40"/>
          </p15:clr>
        </p15:guide>
        <p15:guide id="6" pos="47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526927-8548-483F-BC3A-01230282982C}"/>
              </a:ext>
            </a:extLst>
          </p:cNvPr>
          <p:cNvSpPr/>
          <p:nvPr userDrawn="1"/>
        </p:nvSpPr>
        <p:spPr>
          <a:xfrm>
            <a:off x="0" y="1407954"/>
            <a:ext cx="12192000" cy="5450046"/>
          </a:xfrm>
          <a:prstGeom prst="rect">
            <a:avLst/>
          </a:prstGeom>
          <a:solidFill>
            <a:srgbClr val="A321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a:xfrm>
            <a:off x="838200" y="597437"/>
            <a:ext cx="8966812" cy="733398"/>
          </a:xfrm>
        </p:spPr>
        <p:txBody>
          <a:bodyPr anchor="b">
            <a:normAutofit/>
          </a:bodyPr>
          <a:lstStyle>
            <a:lvl1pPr>
              <a:defRPr sz="2800">
                <a:solidFill>
                  <a:srgbClr val="A3213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hasCustomPrompt="1"/>
          </p:nvPr>
        </p:nvSpPr>
        <p:spPr>
          <a:xfrm>
            <a:off x="12468922" y="1624107"/>
            <a:ext cx="10515600" cy="4351338"/>
          </a:xfrm>
        </p:spPr>
        <p:txBody>
          <a:bodyPr/>
          <a:lstStyle>
            <a:lvl1pPr marL="0" marR="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sz="2400">
                <a:solidFill>
                  <a:schemeClr val="tx1"/>
                </a:solidFill>
              </a:defRPr>
            </a:lvl1pPr>
            <a:lvl2pPr defTabSz="540000">
              <a:lnSpc>
                <a:spcPts val="3000"/>
              </a:lnSpc>
              <a:spcAft>
                <a:spcPts val="1500"/>
              </a:spcAft>
              <a:defRPr sz="2200">
                <a:solidFill>
                  <a:schemeClr val="tx1"/>
                </a:solidFill>
              </a:defRPr>
            </a:lvl2pPr>
            <a:lvl3pPr defTabSz="540000">
              <a:lnSpc>
                <a:spcPts val="3000"/>
              </a:lnSpc>
              <a:spcAft>
                <a:spcPts val="1500"/>
              </a:spcAft>
              <a:defRPr sz="1800">
                <a:solidFill>
                  <a:schemeClr val="tx1"/>
                </a:solidFill>
              </a:defRPr>
            </a:lvl3pPr>
            <a:lvl4pPr defTabSz="540000">
              <a:lnSpc>
                <a:spcPts val="3000"/>
              </a:lnSpc>
              <a:spcAft>
                <a:spcPts val="1500"/>
              </a:spcAft>
              <a:defRPr sz="1600">
                <a:solidFill>
                  <a:schemeClr val="tx1"/>
                </a:solidFill>
              </a:defRPr>
            </a:lvl4pPr>
            <a:lvl5pPr defTabSz="540000">
              <a:lnSpc>
                <a:spcPts val="3000"/>
              </a:lnSpc>
              <a:spcAft>
                <a:spcPts val="1500"/>
              </a:spcAft>
              <a:defRPr sz="1400">
                <a:solidFill>
                  <a:schemeClr val="tx1"/>
                </a:solidFill>
              </a:defRPr>
            </a:lvl5pPr>
          </a:lstStyle>
          <a:p>
            <a:pPr marL="0" marR="0" lvl="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a:pPr>
            <a:r>
              <a:rPr lang="en-GB" sz="2400">
                <a:solidFill>
                  <a:srgbClr val="A72140"/>
                </a:solidFill>
                <a:latin typeface="ZDingbats" panose="05000600020000020004" pitchFamily="2" charset="0"/>
              </a:rPr>
              <a:t>n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10C31"/>
            </a:solidFill>
          </a:ln>
        </p:spPr>
        <p:style>
          <a:lnRef idx="1">
            <a:schemeClr val="accent1"/>
          </a:lnRef>
          <a:fillRef idx="0">
            <a:schemeClr val="accent1"/>
          </a:fillRef>
          <a:effectRef idx="0">
            <a:schemeClr val="accent1"/>
          </a:effectRef>
          <a:fontRef idx="minor">
            <a:schemeClr val="tx1"/>
          </a:fontRef>
        </p:style>
      </p:cxnSp>
      <p:pic>
        <p:nvPicPr>
          <p:cNvPr id="11" name="Picture 10" descr="HSE Logo.png">
            <a:extLst>
              <a:ext uri="{FF2B5EF4-FFF2-40B4-BE49-F238E27FC236}">
                <a16:creationId xmlns:a16="http://schemas.microsoft.com/office/drawing/2014/main" id="{5DB0BA4E-58F2-4198-8814-01297384B6F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65254" y1="33616" x2="65254" y2="33616"/>
                        <a14:foregroundMark x1="77119" y1="79096" x2="77119" y2="79096"/>
                        <a14:foregroundMark x1="51412" y1="81073" x2="51412" y2="81073"/>
                        <a14:foregroundMark x1="75141" y1="15819" x2="75141" y2="15819"/>
                        <a14:foregroundMark x1="15819" y1="77119" x2="15819" y2="77119"/>
                        <a14:foregroundMark x1="45480" y1="71186" x2="45480" y2="71186"/>
                        <a14:foregroundMark x1="69209" y1="69209" x2="69209" y2="69209"/>
                      </a14:backgroundRemoval>
                    </a14:imgEffect>
                  </a14:imgLayer>
                </a14:imgProps>
              </a:ext>
              <a:ext uri="{28A0092B-C50C-407E-A947-70E740481C1C}">
                <a14:useLocalDpi xmlns:a14="http://schemas.microsoft.com/office/drawing/2010/main"/>
              </a:ext>
            </a:extLst>
          </a:blip>
          <a:stretch>
            <a:fillRect/>
          </a:stretch>
        </p:blipFill>
        <p:spPr>
          <a:xfrm>
            <a:off x="10439362" y="337189"/>
            <a:ext cx="993646" cy="993646"/>
          </a:xfrm>
          <a:prstGeom prst="rect">
            <a:avLst/>
          </a:prstGeom>
        </p:spPr>
      </p:pic>
      <p:pic>
        <p:nvPicPr>
          <p:cNvPr id="12" name="Picture 11">
            <a:extLst>
              <a:ext uri="{FF2B5EF4-FFF2-40B4-BE49-F238E27FC236}">
                <a16:creationId xmlns:a16="http://schemas.microsoft.com/office/drawing/2014/main" id="{B13A91F8-1ACD-4BF8-93E9-F9218FA03C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2792"/>
          <a:stretch/>
        </p:blipFill>
        <p:spPr>
          <a:xfrm>
            <a:off x="8877281" y="385526"/>
            <a:ext cx="1595132" cy="956976"/>
          </a:xfrm>
          <a:prstGeom prst="rect">
            <a:avLst/>
          </a:prstGeom>
        </p:spPr>
      </p:pic>
      <p:sp>
        <p:nvSpPr>
          <p:cNvPr id="16" name="Chart Placeholder 15">
            <a:extLst>
              <a:ext uri="{FF2B5EF4-FFF2-40B4-BE49-F238E27FC236}">
                <a16:creationId xmlns:a16="http://schemas.microsoft.com/office/drawing/2014/main" id="{2B52657F-09C9-4975-B85B-3061700D41C3}"/>
              </a:ext>
            </a:extLst>
          </p:cNvPr>
          <p:cNvSpPr>
            <a:spLocks noGrp="1"/>
          </p:cNvSpPr>
          <p:nvPr>
            <p:ph type="chart" sz="quarter" idx="13"/>
          </p:nvPr>
        </p:nvSpPr>
        <p:spPr>
          <a:xfrm>
            <a:off x="947738" y="1736725"/>
            <a:ext cx="10333037" cy="4483100"/>
          </a:xfrm>
        </p:spPr>
        <p:txBody>
          <a:bodyPr/>
          <a:lstStyle/>
          <a:p>
            <a:endParaRPr lang="en-GB" dirty="0"/>
          </a:p>
        </p:txBody>
      </p:sp>
    </p:spTree>
    <p:extLst>
      <p:ext uri="{BB962C8B-B14F-4D97-AF65-F5344CB8AC3E}">
        <p14:creationId xmlns:p14="http://schemas.microsoft.com/office/powerpoint/2010/main" val="2907670277"/>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guide id="3" orient="horz" pos="300">
          <p15:clr>
            <a:srgbClr val="FBAE40"/>
          </p15:clr>
        </p15:guide>
        <p15:guide id="4" orient="horz" pos="754">
          <p15:clr>
            <a:srgbClr val="FBAE40"/>
          </p15:clr>
        </p15:guide>
        <p15:guide id="5" orient="horz" pos="867">
          <p15:clr>
            <a:srgbClr val="FBAE40"/>
          </p15:clr>
        </p15:guide>
        <p15:guide id="6" orient="horz" pos="1094">
          <p15:clr>
            <a:srgbClr val="FBAE40"/>
          </p15:clr>
        </p15:guide>
        <p15:guide id="7" pos="71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spTree>
    <p:extLst>
      <p:ext uri="{BB962C8B-B14F-4D97-AF65-F5344CB8AC3E}">
        <p14:creationId xmlns:p14="http://schemas.microsoft.com/office/powerpoint/2010/main" val="1318518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750BF-C4B6-45BF-8C04-98FCBF2144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B8274-A1AC-404A-9D52-B7DB327E89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846F4C-AAC2-4A0F-A43A-FC1347C1BB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5F2AC5-44AD-40CD-816B-043CE609B7D4}"/>
              </a:ext>
            </a:extLst>
          </p:cNvPr>
          <p:cNvSpPr>
            <a:spLocks noGrp="1"/>
          </p:cNvSpPr>
          <p:nvPr>
            <p:ph type="dt" sz="half" idx="10"/>
          </p:nvPr>
        </p:nvSpPr>
        <p:spPr/>
        <p:txBody>
          <a:bodyPr/>
          <a:lstStyle/>
          <a:p>
            <a:fld id="{AA8C285C-2B18-417F-B719-3BF88F91B62F}" type="datetimeFigureOut">
              <a:rPr lang="en-GB" smtClean="0"/>
              <a:t>11/02/2025</a:t>
            </a:fld>
            <a:endParaRPr lang="en-GB" dirty="0"/>
          </a:p>
        </p:txBody>
      </p:sp>
      <p:sp>
        <p:nvSpPr>
          <p:cNvPr id="6" name="Footer Placeholder 5">
            <a:extLst>
              <a:ext uri="{FF2B5EF4-FFF2-40B4-BE49-F238E27FC236}">
                <a16:creationId xmlns:a16="http://schemas.microsoft.com/office/drawing/2014/main" id="{0C4CCF0B-8439-49DE-8A99-30F8B14EE2B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503354D-899A-4FB7-8075-70FC5799BBA5}"/>
              </a:ext>
            </a:extLst>
          </p:cNvPr>
          <p:cNvSpPr>
            <a:spLocks noGrp="1"/>
          </p:cNvSpPr>
          <p:nvPr>
            <p:ph type="sldNum" sz="quarter" idx="12"/>
          </p:nvPr>
        </p:nvSpPr>
        <p:spPr/>
        <p:txBody>
          <a:bodyPr/>
          <a:lstStyle/>
          <a:p>
            <a:fld id="{681E8C66-8037-4B87-89B9-88DFA93AD507}" type="slidenum">
              <a:rPr lang="en-GB" smtClean="0"/>
              <a:t>‹#›</a:t>
            </a:fld>
            <a:endParaRPr lang="en-GB" dirty="0"/>
          </a:p>
        </p:txBody>
      </p:sp>
    </p:spTree>
    <p:extLst>
      <p:ext uri="{BB962C8B-B14F-4D97-AF65-F5344CB8AC3E}">
        <p14:creationId xmlns:p14="http://schemas.microsoft.com/office/powerpoint/2010/main" val="216137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Text 3">
    <p:spTree>
      <p:nvGrpSpPr>
        <p:cNvPr id="1" name=""/>
        <p:cNvGrpSpPr/>
        <p:nvPr/>
      </p:nvGrpSpPr>
      <p:grpSpPr>
        <a:xfrm>
          <a:off x="0" y="0"/>
          <a:ext cx="0" cy="0"/>
          <a:chOff x="0" y="0"/>
          <a:chExt cx="0" cy="0"/>
        </a:xfrm>
      </p:grpSpPr>
      <p:sp>
        <p:nvSpPr>
          <p:cNvPr id="4" name="Title Text"/>
          <p:cNvSpPr txBox="1">
            <a:spLocks noGrp="1"/>
          </p:cNvSpPr>
          <p:nvPr>
            <p:ph type="title" hasCustomPrompt="1"/>
          </p:nvPr>
        </p:nvSpPr>
        <p:spPr>
          <a:xfrm>
            <a:off x="950504" y="1001814"/>
            <a:ext cx="10328972" cy="643529"/>
          </a:xfrm>
          <a:prstGeom prst="rect">
            <a:avLst/>
          </a:prstGeom>
        </p:spPr>
        <p:txBody>
          <a:bodyPr/>
          <a:lstStyle>
            <a:lvl1pPr algn="l">
              <a:lnSpc>
                <a:spcPct val="120000"/>
              </a:lnSpc>
              <a:defRPr sz="2400" b="1" i="0" spc="-50">
                <a:latin typeface="Arial"/>
                <a:cs typeface="Helvetica"/>
              </a:defRPr>
            </a:lvl1pPr>
          </a:lstStyle>
          <a:p>
            <a:r>
              <a:rPr lang="en-GB" dirty="0"/>
              <a:t>&gt;Insert t</a:t>
            </a:r>
            <a:r>
              <a:rPr dirty="0"/>
              <a:t>itle </a:t>
            </a:r>
            <a:r>
              <a:rPr lang="en-GB" dirty="0"/>
              <a:t>here&lt;</a:t>
            </a:r>
            <a:endParaRPr dirty="0"/>
          </a:p>
        </p:txBody>
      </p:sp>
      <p:sp>
        <p:nvSpPr>
          <p:cNvPr id="8" name="Text Placeholder 5"/>
          <p:cNvSpPr>
            <a:spLocks noGrp="1"/>
          </p:cNvSpPr>
          <p:nvPr>
            <p:ph type="body" idx="11" hasCustomPrompt="1"/>
          </p:nvPr>
        </p:nvSpPr>
        <p:spPr>
          <a:xfrm>
            <a:off x="950504" y="1885891"/>
            <a:ext cx="10328972" cy="3717985"/>
          </a:xfrm>
          <a:prstGeom prst="rect">
            <a:avLst/>
          </a:prstGeom>
        </p:spPr>
        <p:txBody>
          <a:bodyPr vert="horz"/>
          <a:lstStyle>
            <a:lvl1pPr marL="0" indent="0">
              <a:buNone/>
              <a:defRPr sz="1800" baseline="0">
                <a:latin typeface="Arial"/>
                <a:cs typeface="Arial Narrow"/>
              </a:defRPr>
            </a:lvl1pPr>
          </a:lstStyle>
          <a:p>
            <a:pPr lvl="0"/>
            <a:r>
              <a:rPr lang="en-US" dirty="0"/>
              <a:t>&gt;Insert text here&lt;</a:t>
            </a:r>
          </a:p>
        </p:txBody>
      </p:sp>
      <p:pic>
        <p:nvPicPr>
          <p:cNvPr id="2" name="Graphic 1">
            <a:extLst>
              <a:ext uri="{FF2B5EF4-FFF2-40B4-BE49-F238E27FC236}">
                <a16:creationId xmlns:a16="http://schemas.microsoft.com/office/drawing/2014/main" id="{4F73DE3B-CDB5-920E-27DA-0D4323BE05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31151" y="297576"/>
            <a:ext cx="4311450" cy="587589"/>
          </a:xfrm>
          <a:prstGeom prst="rect">
            <a:avLst/>
          </a:prstGeom>
        </p:spPr>
      </p:pic>
    </p:spTree>
    <p:extLst>
      <p:ext uri="{BB962C8B-B14F-4D97-AF65-F5344CB8AC3E}">
        <p14:creationId xmlns:p14="http://schemas.microsoft.com/office/powerpoint/2010/main" val="973085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1D116D-728D-FE8D-E8E2-0115AEAC6804}"/>
              </a:ext>
            </a:extLst>
          </p:cNvPr>
          <p:cNvGrpSpPr/>
          <p:nvPr userDrawn="1"/>
        </p:nvGrpSpPr>
        <p:grpSpPr>
          <a:xfrm>
            <a:off x="0" y="5099843"/>
            <a:ext cx="12192000" cy="1862933"/>
            <a:chOff x="0" y="5042692"/>
            <a:chExt cx="9144000" cy="1862933"/>
          </a:xfrm>
        </p:grpSpPr>
        <p:sp>
          <p:nvSpPr>
            <p:cNvPr id="6" name="Rectangle 5">
              <a:extLst>
                <a:ext uri="{FF2B5EF4-FFF2-40B4-BE49-F238E27FC236}">
                  <a16:creationId xmlns:a16="http://schemas.microsoft.com/office/drawing/2014/main" id="{6C91F944-1478-4CFE-7990-F249678C2090}"/>
                </a:ext>
              </a:extLst>
            </p:cNvPr>
            <p:cNvSpPr/>
            <p:nvPr userDrawn="1"/>
          </p:nvSpPr>
          <p:spPr bwMode="auto">
            <a:xfrm>
              <a:off x="107504" y="5042692"/>
              <a:ext cx="4464496" cy="14563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pic>
          <p:nvPicPr>
            <p:cNvPr id="4" name="Picture 3">
              <a:extLst>
                <a:ext uri="{FF2B5EF4-FFF2-40B4-BE49-F238E27FC236}">
                  <a16:creationId xmlns:a16="http://schemas.microsoft.com/office/drawing/2014/main" id="{AF6FB5C6-1997-3ECD-C40A-99B53A5A85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8762"/>
            <a:stretch/>
          </p:blipFill>
          <p:spPr>
            <a:xfrm>
              <a:off x="0" y="5672226"/>
              <a:ext cx="9144000" cy="1233399"/>
            </a:xfrm>
            <a:prstGeom prst="rect">
              <a:avLst/>
            </a:prstGeom>
          </p:spPr>
        </p:pic>
        <p:pic>
          <p:nvPicPr>
            <p:cNvPr id="5" name="Picture 4">
              <a:extLst>
                <a:ext uri="{FF2B5EF4-FFF2-40B4-BE49-F238E27FC236}">
                  <a16:creationId xmlns:a16="http://schemas.microsoft.com/office/drawing/2014/main" id="{9BA93DDB-0A8D-00F7-45CF-F01FBBB111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16075" y="5824507"/>
              <a:ext cx="691558" cy="691558"/>
            </a:xfrm>
            <a:prstGeom prst="rect">
              <a:avLst/>
            </a:prstGeom>
          </p:spPr>
        </p:pic>
      </p:grpSp>
      <p:sp>
        <p:nvSpPr>
          <p:cNvPr id="2" name="Title 1"/>
          <p:cNvSpPr>
            <a:spLocks noGrp="1"/>
          </p:cNvSpPr>
          <p:nvPr>
            <p:ph type="ctrTitle"/>
          </p:nvPr>
        </p:nvSpPr>
        <p:spPr>
          <a:xfrm>
            <a:off x="914400" y="2073807"/>
            <a:ext cx="10363200" cy="1283199"/>
          </a:xfrm>
          <a:noFill/>
        </p:spPr>
        <p:txBody>
          <a:bodyPr>
            <a:normAutofit/>
          </a:bodyPr>
          <a:lstStyle>
            <a:lvl1pPr algn="ctr">
              <a:defRPr sz="2700" b="1">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1828800" y="3643468"/>
            <a:ext cx="8534400" cy="1456375"/>
          </a:xfrm>
        </p:spPr>
        <p:txBody>
          <a:bodyPr>
            <a:normAutofit/>
          </a:bodyPr>
          <a:lstStyle>
            <a:lvl1pPr marL="0" indent="0" algn="ctr">
              <a:buNone/>
              <a:defRPr sz="2100">
                <a:solidFill>
                  <a:schemeClr val="accent1"/>
                </a:solidFill>
              </a:defRPr>
            </a:lvl1pPr>
            <a:lvl2pPr marL="144655" indent="0" algn="ctr">
              <a:buNone/>
              <a:defRPr/>
            </a:lvl2pPr>
            <a:lvl3pPr marL="289308" indent="0" algn="ctr">
              <a:buNone/>
              <a:defRPr/>
            </a:lvl3pPr>
            <a:lvl4pPr marL="433962" indent="0" algn="ctr">
              <a:buNone/>
              <a:defRPr/>
            </a:lvl4pPr>
            <a:lvl5pPr marL="578615" indent="0" algn="ctr">
              <a:buNone/>
              <a:defRPr/>
            </a:lvl5pPr>
            <a:lvl6pPr marL="723269" indent="0" algn="ctr">
              <a:buNone/>
              <a:defRPr/>
            </a:lvl6pPr>
            <a:lvl7pPr marL="867923" indent="0" algn="ctr">
              <a:buNone/>
              <a:defRPr/>
            </a:lvl7pPr>
            <a:lvl8pPr marL="1012577" indent="0" algn="ctr">
              <a:buNone/>
              <a:defRPr/>
            </a:lvl8pPr>
            <a:lvl9pPr marL="1157230" indent="0" algn="ctr">
              <a:buNone/>
              <a:defRPr/>
            </a:lvl9pPr>
          </a:lstStyle>
          <a:p>
            <a:r>
              <a:rPr lang="en-US"/>
              <a:t>Click to edit Master subtitle style</a:t>
            </a:r>
            <a:endParaRPr lang="en-GB" dirty="0"/>
          </a:p>
        </p:txBody>
      </p:sp>
      <p:cxnSp>
        <p:nvCxnSpPr>
          <p:cNvPr id="8" name="Straight Connector 7"/>
          <p:cNvCxnSpPr/>
          <p:nvPr/>
        </p:nvCxnSpPr>
        <p:spPr bwMode="auto">
          <a:xfrm>
            <a:off x="914400" y="3356992"/>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3228646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_Image">
    <p:spTree>
      <p:nvGrpSpPr>
        <p:cNvPr id="1" name=""/>
        <p:cNvGrpSpPr/>
        <p:nvPr/>
      </p:nvGrpSpPr>
      <p:grpSpPr>
        <a:xfrm>
          <a:off x="0" y="0"/>
          <a:ext cx="0" cy="0"/>
          <a:chOff x="0" y="0"/>
          <a:chExt cx="0" cy="0"/>
        </a:xfrm>
      </p:grpSpPr>
      <p:pic>
        <p:nvPicPr>
          <p:cNvPr id="7" name="Picture 6" descr="HSE PPoint Template Cover Slide PLAIN.pdf">
            <a:extLst>
              <a:ext uri="{FF2B5EF4-FFF2-40B4-BE49-F238E27FC236}">
                <a16:creationId xmlns:a16="http://schemas.microsoft.com/office/drawing/2014/main" id="{BE1AAB5E-62FF-48CB-B116-617B86CD447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4" name="Date Placeholder 3">
            <a:extLst>
              <a:ext uri="{FF2B5EF4-FFF2-40B4-BE49-F238E27FC236}">
                <a16:creationId xmlns:a16="http://schemas.microsoft.com/office/drawing/2014/main" id="{6DF72546-428E-47DF-8EB2-58C311080392}"/>
              </a:ext>
            </a:extLst>
          </p:cNvPr>
          <p:cNvSpPr>
            <a:spLocks noGrp="1"/>
          </p:cNvSpPr>
          <p:nvPr>
            <p:ph type="dt" sz="half" idx="10"/>
          </p:nvPr>
        </p:nvSpPr>
        <p:spPr>
          <a:xfrm>
            <a:off x="951214"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027D0DE2-4D04-4218-8692-9C25820B7B0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40B85C6-CF89-46CB-988A-1C2AA00A5C08}"/>
              </a:ext>
            </a:extLst>
          </p:cNvPr>
          <p:cNvSpPr>
            <a:spLocks noGrp="1"/>
          </p:cNvSpPr>
          <p:nvPr>
            <p:ph type="sldNum" sz="quarter" idx="12"/>
          </p:nvPr>
        </p:nvSpPr>
        <p:spPr>
          <a:xfrm>
            <a:off x="8548956" y="6356350"/>
            <a:ext cx="2743200" cy="365125"/>
          </a:xfrm>
        </p:spPr>
        <p:txBody>
          <a:bodyPr/>
          <a:lstStyle/>
          <a:p>
            <a:fld id="{681E8C66-8037-4B87-89B9-88DFA93AD507}" type="slidenum">
              <a:rPr lang="en-GB" smtClean="0"/>
              <a:t>‹#›</a:t>
            </a:fld>
            <a:endParaRPr lang="en-GB" dirty="0"/>
          </a:p>
        </p:txBody>
      </p:sp>
      <p:sp>
        <p:nvSpPr>
          <p:cNvPr id="16" name="Title 1">
            <a:extLst>
              <a:ext uri="{FF2B5EF4-FFF2-40B4-BE49-F238E27FC236}">
                <a16:creationId xmlns:a16="http://schemas.microsoft.com/office/drawing/2014/main" id="{8A48A737-24BE-46BD-B606-6EE8B393A14C}"/>
              </a:ext>
            </a:extLst>
          </p:cNvPr>
          <p:cNvSpPr>
            <a:spLocks noGrp="1"/>
          </p:cNvSpPr>
          <p:nvPr>
            <p:ph type="ctrTitle"/>
          </p:nvPr>
        </p:nvSpPr>
        <p:spPr>
          <a:xfrm>
            <a:off x="838200" y="1099511"/>
            <a:ext cx="9144000" cy="1045312"/>
          </a:xfrm>
        </p:spPr>
        <p:txBody>
          <a:bodyPr anchor="t">
            <a:normAutofit/>
          </a:bodyPr>
          <a:lstStyle>
            <a:lvl1pPr algn="l">
              <a:lnSpc>
                <a:spcPts val="3400"/>
              </a:lnSpc>
              <a:defRPr sz="3200">
                <a:solidFill>
                  <a:srgbClr val="A32136"/>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81CE6564-04E0-40A8-BEC5-DFF5323504F2}"/>
              </a:ext>
            </a:extLst>
          </p:cNvPr>
          <p:cNvSpPr>
            <a:spLocks noGrp="1"/>
          </p:cNvSpPr>
          <p:nvPr>
            <p:ph type="subTitle" idx="1"/>
          </p:nvPr>
        </p:nvSpPr>
        <p:spPr>
          <a:xfrm>
            <a:off x="844998" y="2017768"/>
            <a:ext cx="9144000" cy="1655762"/>
          </a:xfrm>
        </p:spPr>
        <p:txBody>
          <a:bodyPr>
            <a:normAutofit/>
          </a:bodyPr>
          <a:lstStyle>
            <a:lvl1pPr marL="0" indent="0" algn="l">
              <a:lnSpc>
                <a:spcPts val="3200"/>
              </a:lnSpc>
              <a:spcBef>
                <a:spcPts val="0"/>
              </a:spcBef>
              <a:buNone/>
              <a:defRPr lang="en-GB" b="1" dirty="0">
                <a:solidFill>
                  <a:srgbClr val="A32136"/>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Picture Placeholder 8">
            <a:extLst>
              <a:ext uri="{FF2B5EF4-FFF2-40B4-BE49-F238E27FC236}">
                <a16:creationId xmlns:a16="http://schemas.microsoft.com/office/drawing/2014/main" id="{6B39C79E-9FB4-47DE-9037-634E87DDC6DB}"/>
              </a:ext>
            </a:extLst>
          </p:cNvPr>
          <p:cNvSpPr>
            <a:spLocks noGrp="1"/>
          </p:cNvSpPr>
          <p:nvPr>
            <p:ph type="pic" sz="quarter" idx="13"/>
          </p:nvPr>
        </p:nvSpPr>
        <p:spPr>
          <a:xfrm>
            <a:off x="441325" y="3644489"/>
            <a:ext cx="11312525" cy="3213512"/>
          </a:xfrm>
        </p:spPr>
        <p:txBody>
          <a:bodyPr/>
          <a:lstStyle/>
          <a:p>
            <a:endParaRPr lang="en-GB" dirty="0"/>
          </a:p>
        </p:txBody>
      </p:sp>
    </p:spTree>
    <p:extLst>
      <p:ext uri="{BB962C8B-B14F-4D97-AF65-F5344CB8AC3E}">
        <p14:creationId xmlns:p14="http://schemas.microsoft.com/office/powerpoint/2010/main" val="1288745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731">
          <p15:clr>
            <a:srgbClr val="FBAE40"/>
          </p15:clr>
        </p15:guide>
        <p15:guide id="5" pos="710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7435" y="61129"/>
            <a:ext cx="10363200" cy="897354"/>
          </a:xfrm>
        </p:spPr>
        <p:txBody>
          <a:bodyPr>
            <a:normAutofit/>
          </a:bodyPr>
          <a:lstStyle>
            <a:lvl1pPr>
              <a:defRPr sz="2250">
                <a:solidFill>
                  <a:schemeClr val="tx2"/>
                </a:solidFill>
              </a:defRPr>
            </a:lvl1pPr>
          </a:lstStyle>
          <a:p>
            <a:r>
              <a:rPr lang="en-US"/>
              <a:t>Click to edit Master title style</a:t>
            </a:r>
            <a:endParaRPr lang="en-GB" dirty="0"/>
          </a:p>
        </p:txBody>
      </p:sp>
      <p:sp>
        <p:nvSpPr>
          <p:cNvPr id="3" name="Content Placeholder 2"/>
          <p:cNvSpPr>
            <a:spLocks noGrp="1"/>
          </p:cNvSpPr>
          <p:nvPr>
            <p:ph idx="1"/>
          </p:nvPr>
        </p:nvSpPr>
        <p:spPr>
          <a:xfrm>
            <a:off x="1007435" y="1052750"/>
            <a:ext cx="10363200" cy="4558749"/>
          </a:xfrm>
        </p:spPr>
        <p:txBody>
          <a:bodyPr>
            <a:normAutofit/>
          </a:bodyPr>
          <a:lstStyle>
            <a:lvl1pPr>
              <a:defRPr sz="1575">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7" name="Straight Connector 6"/>
          <p:cNvCxnSpPr/>
          <p:nvPr/>
        </p:nvCxnSpPr>
        <p:spPr bwMode="auto">
          <a:xfrm>
            <a:off x="989384" y="980728"/>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2665564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End Slide">
    <p:bg>
      <p:bgPr>
        <a:solidFill>
          <a:schemeClr val="accent1"/>
        </a:solidFill>
        <a:effectLst/>
      </p:bgPr>
    </p:bg>
    <p:spTree>
      <p:nvGrpSpPr>
        <p:cNvPr id="1" name=""/>
        <p:cNvGrpSpPr/>
        <p:nvPr/>
      </p:nvGrpSpPr>
      <p:grpSpPr>
        <a:xfrm>
          <a:off x="0" y="0"/>
          <a:ext cx="0" cy="0"/>
          <a:chOff x="0" y="0"/>
          <a:chExt cx="0" cy="0"/>
        </a:xfrm>
      </p:grpSpPr>
      <p:sp>
        <p:nvSpPr>
          <p:cNvPr id="5" name="TextBox 4"/>
          <p:cNvSpPr txBox="1"/>
          <p:nvPr/>
        </p:nvSpPr>
        <p:spPr>
          <a:xfrm>
            <a:off x="5519938" y="1595195"/>
            <a:ext cx="3096343" cy="738664"/>
          </a:xfrm>
          <a:prstGeom prst="rect">
            <a:avLst/>
          </a:prstGeom>
          <a:noFill/>
        </p:spPr>
        <p:txBody>
          <a:bodyPr wrap="square" rtlCol="0">
            <a:spAutoFit/>
          </a:bodyPr>
          <a:lstStyle/>
          <a:p>
            <a:pPr algn="ctr"/>
            <a:r>
              <a:rPr lang="en-GB" sz="2100" i="0" dirty="0">
                <a:solidFill>
                  <a:schemeClr val="bg1"/>
                </a:solidFill>
              </a:rPr>
              <a:t>The voice of the home building industry</a:t>
            </a:r>
          </a:p>
        </p:txBody>
      </p:sp>
      <p:sp>
        <p:nvSpPr>
          <p:cNvPr id="7" name="TextBox 6"/>
          <p:cNvSpPr txBox="1"/>
          <p:nvPr/>
        </p:nvSpPr>
        <p:spPr>
          <a:xfrm>
            <a:off x="3431704" y="3775135"/>
            <a:ext cx="7720821" cy="276999"/>
          </a:xfrm>
          <a:prstGeom prst="rect">
            <a:avLst/>
          </a:prstGeom>
          <a:noFill/>
        </p:spPr>
        <p:txBody>
          <a:bodyPr wrap="square" rtlCol="0">
            <a:spAutoFit/>
          </a:bodyPr>
          <a:lstStyle/>
          <a:p>
            <a:r>
              <a:rPr lang="en-GB" sz="1200" b="0" dirty="0" err="1">
                <a:solidFill>
                  <a:schemeClr val="bg1"/>
                </a:solidFill>
              </a:rPr>
              <a:t>www.hbf.co.uk</a:t>
            </a:r>
            <a:r>
              <a:rPr lang="en-GB" sz="1200" b="0" dirty="0">
                <a:solidFill>
                  <a:schemeClr val="bg1"/>
                </a:solidFill>
              </a:rPr>
              <a:t> |</a:t>
            </a:r>
            <a:r>
              <a:rPr lang="en-GB" sz="1200" b="0" baseline="0" dirty="0">
                <a:solidFill>
                  <a:schemeClr val="bg1"/>
                </a:solidFill>
              </a:rPr>
              <a:t> 0207 960 1600 | twitter: @</a:t>
            </a:r>
            <a:r>
              <a:rPr lang="en-GB" sz="1200" b="0" baseline="0" dirty="0" err="1">
                <a:solidFill>
                  <a:schemeClr val="bg1"/>
                </a:solidFill>
              </a:rPr>
              <a:t>homebuildersfed</a:t>
            </a:r>
            <a:endParaRPr lang="en-GB" sz="1200" b="0" dirty="0">
              <a:solidFill>
                <a:schemeClr val="bg1"/>
              </a:solidFill>
            </a:endParaRPr>
          </a:p>
        </p:txBody>
      </p:sp>
      <p:pic>
        <p:nvPicPr>
          <p:cNvPr id="6" name="Picture 5">
            <a:extLst>
              <a:ext uri="{FF2B5EF4-FFF2-40B4-BE49-F238E27FC236}">
                <a16:creationId xmlns:a16="http://schemas.microsoft.com/office/drawing/2014/main" id="{B20DB6DD-2B94-49BB-9234-2FF1F31AA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72" y="1268761"/>
            <a:ext cx="2461085" cy="1845814"/>
          </a:xfrm>
          <a:prstGeom prst="rect">
            <a:avLst/>
          </a:prstGeom>
        </p:spPr>
      </p:pic>
      <p:grpSp>
        <p:nvGrpSpPr>
          <p:cNvPr id="2" name="Group 1">
            <a:extLst>
              <a:ext uri="{FF2B5EF4-FFF2-40B4-BE49-F238E27FC236}">
                <a16:creationId xmlns:a16="http://schemas.microsoft.com/office/drawing/2014/main" id="{43B0196B-8C3A-43C0-6CDD-F1E644F85234}"/>
              </a:ext>
            </a:extLst>
          </p:cNvPr>
          <p:cNvGrpSpPr/>
          <p:nvPr userDrawn="1"/>
        </p:nvGrpSpPr>
        <p:grpSpPr>
          <a:xfrm>
            <a:off x="0" y="5099843"/>
            <a:ext cx="12192000" cy="1862933"/>
            <a:chOff x="0" y="5042692"/>
            <a:chExt cx="9144000" cy="1862933"/>
          </a:xfrm>
        </p:grpSpPr>
        <p:sp>
          <p:nvSpPr>
            <p:cNvPr id="3" name="Rectangle 2">
              <a:extLst>
                <a:ext uri="{FF2B5EF4-FFF2-40B4-BE49-F238E27FC236}">
                  <a16:creationId xmlns:a16="http://schemas.microsoft.com/office/drawing/2014/main" id="{F7E5F9CF-A22F-DF28-E4FD-DE532A3ADCD1}"/>
                </a:ext>
              </a:extLst>
            </p:cNvPr>
            <p:cNvSpPr/>
            <p:nvPr userDrawn="1"/>
          </p:nvSpPr>
          <p:spPr bwMode="auto">
            <a:xfrm>
              <a:off x="107504" y="5042692"/>
              <a:ext cx="4464496" cy="14563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pic>
          <p:nvPicPr>
            <p:cNvPr id="4" name="Picture 3">
              <a:extLst>
                <a:ext uri="{FF2B5EF4-FFF2-40B4-BE49-F238E27FC236}">
                  <a16:creationId xmlns:a16="http://schemas.microsoft.com/office/drawing/2014/main" id="{E0479B4F-9328-FF80-3673-11784D29899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8762"/>
            <a:stretch/>
          </p:blipFill>
          <p:spPr>
            <a:xfrm>
              <a:off x="0" y="5672226"/>
              <a:ext cx="9144000" cy="1233399"/>
            </a:xfrm>
            <a:prstGeom prst="rect">
              <a:avLst/>
            </a:prstGeom>
          </p:spPr>
        </p:pic>
        <p:pic>
          <p:nvPicPr>
            <p:cNvPr id="8" name="Picture 7">
              <a:extLst>
                <a:ext uri="{FF2B5EF4-FFF2-40B4-BE49-F238E27FC236}">
                  <a16:creationId xmlns:a16="http://schemas.microsoft.com/office/drawing/2014/main" id="{6E0DDB87-B0F0-7381-541B-61D6677137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16075" y="5824507"/>
              <a:ext cx="691558" cy="691558"/>
            </a:xfrm>
            <a:prstGeom prst="rect">
              <a:avLst/>
            </a:prstGeom>
          </p:spPr>
        </p:pic>
      </p:grpSp>
    </p:spTree>
    <p:extLst>
      <p:ext uri="{BB962C8B-B14F-4D97-AF65-F5344CB8AC3E}">
        <p14:creationId xmlns:p14="http://schemas.microsoft.com/office/powerpoint/2010/main" val="3138105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ection Header_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1439" y="2042459"/>
            <a:ext cx="10363200" cy="1362075"/>
          </a:xfrm>
        </p:spPr>
        <p:txBody>
          <a:bodyPr anchor="t">
            <a:normAutofit/>
          </a:bodyPr>
          <a:lstStyle>
            <a:lvl1pPr algn="ctr">
              <a:defRPr sz="2100" b="1" cap="all"/>
            </a:lvl1pPr>
          </a:lstStyle>
          <a:p>
            <a:r>
              <a:rPr lang="en-US"/>
              <a:t>Click to edit Master title style</a:t>
            </a:r>
            <a:endParaRPr lang="en-GB" dirty="0"/>
          </a:p>
        </p:txBody>
      </p:sp>
      <p:grpSp>
        <p:nvGrpSpPr>
          <p:cNvPr id="3" name="Group 2">
            <a:extLst>
              <a:ext uri="{FF2B5EF4-FFF2-40B4-BE49-F238E27FC236}">
                <a16:creationId xmlns:a16="http://schemas.microsoft.com/office/drawing/2014/main" id="{CEE08ED1-0040-BACA-725A-B8163B492042}"/>
              </a:ext>
            </a:extLst>
          </p:cNvPr>
          <p:cNvGrpSpPr/>
          <p:nvPr userDrawn="1"/>
        </p:nvGrpSpPr>
        <p:grpSpPr>
          <a:xfrm>
            <a:off x="0" y="5099843"/>
            <a:ext cx="12192000" cy="1862933"/>
            <a:chOff x="0" y="5042692"/>
            <a:chExt cx="9144000" cy="1862933"/>
          </a:xfrm>
        </p:grpSpPr>
        <p:sp>
          <p:nvSpPr>
            <p:cNvPr id="4" name="Rectangle 3">
              <a:extLst>
                <a:ext uri="{FF2B5EF4-FFF2-40B4-BE49-F238E27FC236}">
                  <a16:creationId xmlns:a16="http://schemas.microsoft.com/office/drawing/2014/main" id="{1F1CEC5F-0D2E-53E2-B4CD-D1698D527C5E}"/>
                </a:ext>
              </a:extLst>
            </p:cNvPr>
            <p:cNvSpPr/>
            <p:nvPr userDrawn="1"/>
          </p:nvSpPr>
          <p:spPr bwMode="auto">
            <a:xfrm>
              <a:off x="107504" y="5042692"/>
              <a:ext cx="4464496" cy="14563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pic>
          <p:nvPicPr>
            <p:cNvPr id="5" name="Picture 4">
              <a:extLst>
                <a:ext uri="{FF2B5EF4-FFF2-40B4-BE49-F238E27FC236}">
                  <a16:creationId xmlns:a16="http://schemas.microsoft.com/office/drawing/2014/main" id="{D50DA745-6ED7-8534-47EF-F29EEB8440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8762"/>
            <a:stretch/>
          </p:blipFill>
          <p:spPr>
            <a:xfrm>
              <a:off x="0" y="5672226"/>
              <a:ext cx="9144000" cy="1233399"/>
            </a:xfrm>
            <a:prstGeom prst="rect">
              <a:avLst/>
            </a:prstGeom>
          </p:spPr>
        </p:pic>
        <p:pic>
          <p:nvPicPr>
            <p:cNvPr id="6" name="Picture 5">
              <a:extLst>
                <a:ext uri="{FF2B5EF4-FFF2-40B4-BE49-F238E27FC236}">
                  <a16:creationId xmlns:a16="http://schemas.microsoft.com/office/drawing/2014/main" id="{B23FECC2-735B-07FA-EDAC-3EA3D68923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16075" y="5824507"/>
              <a:ext cx="691558" cy="691558"/>
            </a:xfrm>
            <a:prstGeom prst="rect">
              <a:avLst/>
            </a:prstGeom>
          </p:spPr>
        </p:pic>
      </p:grpSp>
    </p:spTree>
    <p:extLst>
      <p:ext uri="{BB962C8B-B14F-4D97-AF65-F5344CB8AC3E}">
        <p14:creationId xmlns:p14="http://schemas.microsoft.com/office/powerpoint/2010/main" val="3874461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70788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581580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0298" y="924542"/>
            <a:ext cx="3869015" cy="429220"/>
          </a:xfrm>
        </p:spPr>
        <p:txBody>
          <a:bodyPr lIns="0" tIns="0" rIns="0" bIns="0"/>
          <a:lstStyle>
            <a:lvl1pPr>
              <a:defRPr sz="2789" b="1" i="0">
                <a:solidFill>
                  <a:srgbClr val="002D6B"/>
                </a:solidFill>
                <a:latin typeface="Verdana"/>
                <a:cs typeface="Verdana"/>
              </a:defRPr>
            </a:lvl1pPr>
          </a:lstStyle>
          <a:p>
            <a:endParaRPr/>
          </a:p>
        </p:txBody>
      </p:sp>
      <p:sp>
        <p:nvSpPr>
          <p:cNvPr id="3" name="Holder 3"/>
          <p:cNvSpPr>
            <a:spLocks noGrp="1"/>
          </p:cNvSpPr>
          <p:nvPr>
            <p:ph type="body" idx="1" hasCustomPrompt="1"/>
          </p:nvPr>
        </p:nvSpPr>
        <p:spPr>
          <a:xfrm>
            <a:off x="508000" y="2045776"/>
            <a:ext cx="11188836" cy="1384995"/>
          </a:xfrm>
        </p:spPr>
        <p:txBody>
          <a:bodyPr lIns="0" tIns="0" rIns="0" bIns="0"/>
          <a:lstStyle>
            <a:lvl1pPr marL="173279" indent="-173279">
              <a:buFont typeface="Arial" panose="020B0604020202020204" pitchFamily="34" charset="0"/>
              <a:buChar char="•"/>
              <a:defRPr b="0" i="0">
                <a:solidFill>
                  <a:schemeClr val="tx1"/>
                </a:solidFill>
              </a:defRPr>
            </a:lvl1pPr>
            <a:lvl2pPr marL="277246" indent="0">
              <a:buFont typeface="Arial" panose="020B0604020202020204" pitchFamily="34" charset="0"/>
              <a:buNone/>
              <a:defRPr/>
            </a:lvl2pPr>
          </a:lstStyle>
          <a:p>
            <a:r>
              <a:rPr lang="en-GB"/>
              <a:t>A</a:t>
            </a:r>
          </a:p>
          <a:p>
            <a:r>
              <a:rPr lang="en-GB"/>
              <a:t>B</a:t>
            </a:r>
          </a:p>
          <a:p>
            <a:pPr lvl="1"/>
            <a:r>
              <a:rPr lang="en-GB"/>
              <a:t>C</a:t>
            </a:r>
          </a:p>
          <a:p>
            <a:pPr lvl="1"/>
            <a:r>
              <a:rPr lang="en-GB"/>
              <a:t>D</a:t>
            </a:r>
          </a:p>
          <a:p>
            <a:endParaRPr lang="en-GB"/>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736407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6" name="bg object 16"/>
          <p:cNvSpPr/>
          <p:nvPr/>
        </p:nvSpPr>
        <p:spPr>
          <a:xfrm>
            <a:off x="5270500" y="0"/>
            <a:ext cx="6921636" cy="6857615"/>
          </a:xfrm>
          <a:custGeom>
            <a:avLst/>
            <a:gdLst/>
            <a:ahLst/>
            <a:cxnLst/>
            <a:rect l="l" t="t" r="r" b="b"/>
            <a:pathLst>
              <a:path w="11413490" h="11308715">
                <a:moveTo>
                  <a:pt x="11413265" y="0"/>
                </a:moveTo>
                <a:lnTo>
                  <a:pt x="0" y="0"/>
                </a:lnTo>
                <a:lnTo>
                  <a:pt x="0" y="11308556"/>
                </a:lnTo>
                <a:lnTo>
                  <a:pt x="11413265" y="11308556"/>
                </a:lnTo>
                <a:lnTo>
                  <a:pt x="11413265" y="0"/>
                </a:lnTo>
                <a:close/>
              </a:path>
            </a:pathLst>
          </a:custGeom>
          <a:solidFill>
            <a:srgbClr val="F2F7F9"/>
          </a:solidFill>
        </p:spPr>
        <p:txBody>
          <a:bodyPr wrap="square" lIns="0" tIns="0" rIns="0" bIns="0" rtlCol="0"/>
          <a:lstStyle/>
          <a:p>
            <a:endParaRPr sz="1092" dirty="0"/>
          </a:p>
        </p:txBody>
      </p:sp>
      <p:sp>
        <p:nvSpPr>
          <p:cNvPr id="2" name="Holder 2"/>
          <p:cNvSpPr>
            <a:spLocks noGrp="1"/>
          </p:cNvSpPr>
          <p:nvPr>
            <p:ph type="title"/>
          </p:nvPr>
        </p:nvSpPr>
        <p:spPr>
          <a:xfrm>
            <a:off x="500298" y="924542"/>
            <a:ext cx="3869015" cy="429220"/>
          </a:xfrm>
        </p:spPr>
        <p:txBody>
          <a:bodyPr lIns="0" tIns="0" rIns="0" bIns="0"/>
          <a:lstStyle>
            <a:lvl1pPr>
              <a:defRPr sz="2789" b="1" i="0">
                <a:solidFill>
                  <a:srgbClr val="002D6B"/>
                </a:solidFill>
                <a:latin typeface="Verdana"/>
                <a:cs typeface="Verdan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29969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6" name="bg object 16"/>
          <p:cNvSpPr/>
          <p:nvPr/>
        </p:nvSpPr>
        <p:spPr>
          <a:xfrm>
            <a:off x="0" y="0"/>
            <a:ext cx="12192000" cy="1536793"/>
          </a:xfrm>
          <a:custGeom>
            <a:avLst/>
            <a:gdLst/>
            <a:ahLst/>
            <a:cxnLst/>
            <a:rect l="l" t="t" r="r" b="b"/>
            <a:pathLst>
              <a:path w="20104100" h="2534285">
                <a:moveTo>
                  <a:pt x="20104099" y="0"/>
                </a:moveTo>
                <a:lnTo>
                  <a:pt x="0" y="0"/>
                </a:lnTo>
                <a:lnTo>
                  <a:pt x="0" y="2533954"/>
                </a:lnTo>
                <a:lnTo>
                  <a:pt x="20104099" y="2533954"/>
                </a:lnTo>
                <a:lnTo>
                  <a:pt x="20104099" y="0"/>
                </a:lnTo>
                <a:close/>
              </a:path>
            </a:pathLst>
          </a:custGeom>
          <a:solidFill>
            <a:srgbClr val="00667F"/>
          </a:solidFill>
        </p:spPr>
        <p:txBody>
          <a:bodyPr wrap="square" lIns="0" tIns="0" rIns="0" bIns="0" rtlCol="0"/>
          <a:lstStyle/>
          <a:p>
            <a:endParaRPr sz="1092" dirty="0"/>
          </a:p>
        </p:txBody>
      </p:sp>
      <p:pic>
        <p:nvPicPr>
          <p:cNvPr id="17" name="bg object 17"/>
          <p:cNvPicPr/>
          <p:nvPr/>
        </p:nvPicPr>
        <p:blipFill>
          <a:blip r:embed="rId2" cstate="print"/>
          <a:stretch>
            <a:fillRect/>
          </a:stretch>
        </p:blipFill>
        <p:spPr>
          <a:xfrm>
            <a:off x="1" y="1626584"/>
            <a:ext cx="12191999" cy="5230934"/>
          </a:xfrm>
          <a:prstGeom prst="rect">
            <a:avLst/>
          </a:prstGeom>
        </p:spPr>
      </p:pic>
      <p:pic>
        <p:nvPicPr>
          <p:cNvPr id="18" name="bg object 18"/>
          <p:cNvPicPr/>
          <p:nvPr/>
        </p:nvPicPr>
        <p:blipFill>
          <a:blip r:embed="rId3" cstate="print"/>
          <a:stretch>
            <a:fillRect/>
          </a:stretch>
        </p:blipFill>
        <p:spPr>
          <a:xfrm>
            <a:off x="9702806" y="507966"/>
            <a:ext cx="1981193" cy="613493"/>
          </a:xfrm>
          <a:prstGeom prst="rect">
            <a:avLst/>
          </a:prstGeom>
        </p:spPr>
      </p:pic>
      <p:sp>
        <p:nvSpPr>
          <p:cNvPr id="2" name="Holder 2"/>
          <p:cNvSpPr>
            <a:spLocks noGrp="1"/>
          </p:cNvSpPr>
          <p:nvPr>
            <p:ph type="title"/>
          </p:nvPr>
        </p:nvSpPr>
        <p:spPr>
          <a:xfrm>
            <a:off x="500298" y="924542"/>
            <a:ext cx="3869015" cy="429220"/>
          </a:xfrm>
        </p:spPr>
        <p:txBody>
          <a:bodyPr lIns="0" tIns="0" rIns="0" bIns="0"/>
          <a:lstStyle>
            <a:lvl1pPr>
              <a:defRPr sz="2789" b="1" i="0">
                <a:solidFill>
                  <a:srgbClr val="002D6B"/>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02662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050883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ection Header_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1439" y="2042459"/>
            <a:ext cx="10363200" cy="1362075"/>
          </a:xfrm>
        </p:spPr>
        <p:txBody>
          <a:bodyPr anchor="t">
            <a:normAutofit/>
          </a:bodyPr>
          <a:lstStyle>
            <a:lvl1pPr algn="ctr">
              <a:defRPr sz="2100" b="1" cap="all"/>
            </a:lvl1pPr>
          </a:lstStyle>
          <a:p>
            <a:r>
              <a:rPr lang="en-US"/>
              <a:t>Click to edit Master title style</a:t>
            </a:r>
            <a:endParaRPr lang="en-GB" dirty="0"/>
          </a:p>
        </p:txBody>
      </p:sp>
      <p:grpSp>
        <p:nvGrpSpPr>
          <p:cNvPr id="3" name="Group 2">
            <a:extLst>
              <a:ext uri="{FF2B5EF4-FFF2-40B4-BE49-F238E27FC236}">
                <a16:creationId xmlns:a16="http://schemas.microsoft.com/office/drawing/2014/main" id="{CEE08ED1-0040-BACA-725A-B8163B492042}"/>
              </a:ext>
            </a:extLst>
          </p:cNvPr>
          <p:cNvGrpSpPr/>
          <p:nvPr userDrawn="1"/>
        </p:nvGrpSpPr>
        <p:grpSpPr>
          <a:xfrm>
            <a:off x="0" y="5099843"/>
            <a:ext cx="12192000" cy="1862933"/>
            <a:chOff x="0" y="5042692"/>
            <a:chExt cx="9144000" cy="1862933"/>
          </a:xfrm>
        </p:grpSpPr>
        <p:sp>
          <p:nvSpPr>
            <p:cNvPr id="4" name="Rectangle 3">
              <a:extLst>
                <a:ext uri="{FF2B5EF4-FFF2-40B4-BE49-F238E27FC236}">
                  <a16:creationId xmlns:a16="http://schemas.microsoft.com/office/drawing/2014/main" id="{1F1CEC5F-0D2E-53E2-B4CD-D1698D527C5E}"/>
                </a:ext>
              </a:extLst>
            </p:cNvPr>
            <p:cNvSpPr/>
            <p:nvPr userDrawn="1"/>
          </p:nvSpPr>
          <p:spPr bwMode="auto">
            <a:xfrm>
              <a:off x="107504" y="5042692"/>
              <a:ext cx="4464496" cy="14563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pic>
          <p:nvPicPr>
            <p:cNvPr id="5" name="Picture 4">
              <a:extLst>
                <a:ext uri="{FF2B5EF4-FFF2-40B4-BE49-F238E27FC236}">
                  <a16:creationId xmlns:a16="http://schemas.microsoft.com/office/drawing/2014/main" id="{D50DA745-6ED7-8534-47EF-F29EEB8440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8762"/>
            <a:stretch/>
          </p:blipFill>
          <p:spPr>
            <a:xfrm>
              <a:off x="0" y="5672226"/>
              <a:ext cx="9144000" cy="1233399"/>
            </a:xfrm>
            <a:prstGeom prst="rect">
              <a:avLst/>
            </a:prstGeom>
          </p:spPr>
        </p:pic>
        <p:pic>
          <p:nvPicPr>
            <p:cNvPr id="6" name="Picture 5">
              <a:extLst>
                <a:ext uri="{FF2B5EF4-FFF2-40B4-BE49-F238E27FC236}">
                  <a16:creationId xmlns:a16="http://schemas.microsoft.com/office/drawing/2014/main" id="{B23FECC2-735B-07FA-EDAC-3EA3D68923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16075" y="5824507"/>
              <a:ext cx="691558" cy="691558"/>
            </a:xfrm>
            <a:prstGeom prst="rect">
              <a:avLst/>
            </a:prstGeom>
          </p:spPr>
        </p:pic>
      </p:grpSp>
    </p:spTree>
    <p:extLst>
      <p:ext uri="{BB962C8B-B14F-4D97-AF65-F5344CB8AC3E}">
        <p14:creationId xmlns:p14="http://schemas.microsoft.com/office/powerpoint/2010/main" val="107978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B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D841-E4A8-4FE2-8E32-B527F6C106D6}"/>
              </a:ext>
            </a:extLst>
          </p:cNvPr>
          <p:cNvSpPr>
            <a:spLocks noGrp="1"/>
          </p:cNvSpPr>
          <p:nvPr>
            <p:ph type="title" hasCustomPrompt="1"/>
          </p:nvPr>
        </p:nvSpPr>
        <p:spPr>
          <a:xfrm>
            <a:off x="838200" y="597437"/>
            <a:ext cx="8966812" cy="733398"/>
          </a:xfrm>
        </p:spPr>
        <p:txBody>
          <a:bodyPr anchor="b">
            <a:normAutofit/>
          </a:bodyPr>
          <a:lstStyle>
            <a:lvl1pPr>
              <a:defRPr sz="2800">
                <a:solidFill>
                  <a:schemeClr val="bg1"/>
                </a:solidFill>
              </a:defRPr>
            </a:lvl1pPr>
          </a:lstStyle>
          <a:p>
            <a:r>
              <a:rPr lang="en-US"/>
              <a:t>Click to add text</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hasCustomPrompt="1"/>
          </p:nvPr>
        </p:nvSpPr>
        <p:spPr>
          <a:xfrm>
            <a:off x="856306" y="1624107"/>
            <a:ext cx="10515600" cy="4351338"/>
          </a:xfrm>
        </p:spPr>
        <p:txBody>
          <a:bodyPr/>
          <a:lstStyle>
            <a:lvl1pPr defTabSz="540000">
              <a:lnSpc>
                <a:spcPts val="2600"/>
              </a:lnSpc>
              <a:spcAft>
                <a:spcPts val="1300"/>
              </a:spcAft>
              <a:defRPr sz="2200">
                <a:solidFill>
                  <a:schemeClr val="bg1"/>
                </a:solidFill>
              </a:defRPr>
            </a:lvl1pPr>
            <a:lvl2pPr defTabSz="540000">
              <a:lnSpc>
                <a:spcPts val="2600"/>
              </a:lnSpc>
              <a:spcAft>
                <a:spcPts val="1300"/>
              </a:spcAft>
              <a:defRPr sz="2000">
                <a:solidFill>
                  <a:schemeClr val="bg1"/>
                </a:solidFill>
              </a:defRPr>
            </a:lvl2pPr>
            <a:lvl3pPr defTabSz="540000">
              <a:lnSpc>
                <a:spcPts val="2600"/>
              </a:lnSpc>
              <a:spcAft>
                <a:spcPts val="1300"/>
              </a:spcAft>
              <a:defRPr sz="1800">
                <a:solidFill>
                  <a:schemeClr val="bg1"/>
                </a:solidFill>
              </a:defRPr>
            </a:lvl3pPr>
            <a:lvl4pPr defTabSz="540000">
              <a:lnSpc>
                <a:spcPts val="2600"/>
              </a:lnSpc>
              <a:spcAft>
                <a:spcPts val="1300"/>
              </a:spcAft>
              <a:defRPr sz="1600">
                <a:solidFill>
                  <a:schemeClr val="bg1"/>
                </a:solidFill>
              </a:defRPr>
            </a:lvl4pPr>
            <a:lvl5pPr defTabSz="540000">
              <a:lnSpc>
                <a:spcPts val="2600"/>
              </a:lnSpc>
              <a:spcAft>
                <a:spcPts val="1300"/>
              </a:spcAft>
              <a:defRPr sz="1400">
                <a:solidFill>
                  <a:schemeClr val="bg1"/>
                </a:solidFill>
              </a:defRPr>
            </a:lvl5pPr>
          </a:lstStyle>
          <a:p>
            <a:pPr lvl="0"/>
            <a:r>
              <a:rPr lang="en-GB" sz="2400">
                <a:solidFill>
                  <a:schemeClr val="bg1"/>
                </a:solidFill>
                <a:latin typeface="ZDingbats" panose="05000600020000020004" pitchFamily="2" charset="0"/>
              </a:rPr>
              <a:t>n</a:t>
            </a:r>
            <a:r>
              <a:rPr lang="en-GB" sz="2400">
                <a:solidFill>
                  <a:srgbClr val="A72140"/>
                </a:solidFill>
                <a:latin typeface="ZDingbats" panose="05000600020000020004" pitchFamily="2" charset="0"/>
              </a:rPr>
              <a:t>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pic>
        <p:nvPicPr>
          <p:cNvPr id="9" name="Picture 8" descr="HSE Logo White.psd">
            <a:extLst>
              <a:ext uri="{FF2B5EF4-FFF2-40B4-BE49-F238E27FC236}">
                <a16:creationId xmlns:a16="http://schemas.microsoft.com/office/drawing/2014/main" id="{76549BA5-809A-4934-8DA2-97792FFEDC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896" y="469487"/>
            <a:ext cx="730579" cy="733398"/>
          </a:xfrm>
          <a:prstGeom prst="rect">
            <a:avLst/>
          </a:prstGeom>
        </p:spPr>
      </p:pic>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B7D4B4-B4DD-4722-8BC6-683016156F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219" b="54246"/>
          <a:stretch/>
        </p:blipFill>
        <p:spPr>
          <a:xfrm>
            <a:off x="8877281" y="275355"/>
            <a:ext cx="1595132" cy="1033301"/>
          </a:xfrm>
          <a:prstGeom prst="rect">
            <a:avLst/>
          </a:prstGeom>
        </p:spPr>
      </p:pic>
    </p:spTree>
    <p:extLst>
      <p:ext uri="{BB962C8B-B14F-4D97-AF65-F5344CB8AC3E}">
        <p14:creationId xmlns:p14="http://schemas.microsoft.com/office/powerpoint/2010/main" val="3325539024"/>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guide id="3" orient="horz" pos="278">
          <p15:clr>
            <a:srgbClr val="FBAE40"/>
          </p15:clr>
        </p15:guide>
        <p15:guide id="4" orient="horz" pos="75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Red BG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D841-E4A8-4FE2-8E32-B527F6C106D6}"/>
              </a:ext>
            </a:extLst>
          </p:cNvPr>
          <p:cNvSpPr>
            <a:spLocks noGrp="1"/>
          </p:cNvSpPr>
          <p:nvPr>
            <p:ph type="title" hasCustomPrompt="1"/>
          </p:nvPr>
        </p:nvSpPr>
        <p:spPr>
          <a:xfrm>
            <a:off x="838200" y="597437"/>
            <a:ext cx="8966812" cy="733398"/>
          </a:xfrm>
        </p:spPr>
        <p:txBody>
          <a:bodyPr anchor="b">
            <a:normAutofit/>
          </a:bodyPr>
          <a:lstStyle>
            <a:lvl1pPr>
              <a:defRPr sz="2800">
                <a:solidFill>
                  <a:schemeClr val="bg1"/>
                </a:solidFill>
              </a:defRPr>
            </a:lvl1pPr>
          </a:lstStyle>
          <a:p>
            <a:r>
              <a:rPr lang="en-US"/>
              <a:t>Click to add text</a:t>
            </a:r>
            <a:endParaRPr lang="en-GB"/>
          </a:p>
        </p:txBody>
      </p:sp>
      <p:sp>
        <p:nvSpPr>
          <p:cNvPr id="3" name="Content Placeholder 2">
            <a:extLst>
              <a:ext uri="{FF2B5EF4-FFF2-40B4-BE49-F238E27FC236}">
                <a16:creationId xmlns:a16="http://schemas.microsoft.com/office/drawing/2014/main" id="{400CE572-C11F-48DB-BC73-CBA1082D7248}"/>
              </a:ext>
            </a:extLst>
          </p:cNvPr>
          <p:cNvSpPr>
            <a:spLocks noGrp="1"/>
          </p:cNvSpPr>
          <p:nvPr>
            <p:ph idx="1" hasCustomPrompt="1"/>
          </p:nvPr>
        </p:nvSpPr>
        <p:spPr>
          <a:xfrm>
            <a:off x="851449" y="1624107"/>
            <a:ext cx="5127703" cy="4351338"/>
          </a:xfrm>
        </p:spPr>
        <p:txBody>
          <a:bodyPr/>
          <a:lstStyle>
            <a:lvl1pPr defTabSz="540000">
              <a:lnSpc>
                <a:spcPts val="2600"/>
              </a:lnSpc>
              <a:spcAft>
                <a:spcPts val="1300"/>
              </a:spcAft>
              <a:defRPr sz="2200">
                <a:solidFill>
                  <a:schemeClr val="bg1"/>
                </a:solidFill>
              </a:defRPr>
            </a:lvl1pPr>
            <a:lvl2pPr defTabSz="540000">
              <a:lnSpc>
                <a:spcPts val="2600"/>
              </a:lnSpc>
              <a:spcAft>
                <a:spcPts val="1300"/>
              </a:spcAft>
              <a:defRPr sz="2000">
                <a:solidFill>
                  <a:schemeClr val="bg1"/>
                </a:solidFill>
              </a:defRPr>
            </a:lvl2pPr>
            <a:lvl3pPr defTabSz="540000">
              <a:lnSpc>
                <a:spcPts val="2600"/>
              </a:lnSpc>
              <a:spcAft>
                <a:spcPts val="1300"/>
              </a:spcAft>
              <a:defRPr sz="1800">
                <a:solidFill>
                  <a:schemeClr val="bg1"/>
                </a:solidFill>
              </a:defRPr>
            </a:lvl3pPr>
            <a:lvl4pPr defTabSz="540000">
              <a:lnSpc>
                <a:spcPts val="2600"/>
              </a:lnSpc>
              <a:spcAft>
                <a:spcPts val="1300"/>
              </a:spcAft>
              <a:defRPr sz="1600">
                <a:solidFill>
                  <a:schemeClr val="bg1"/>
                </a:solidFill>
              </a:defRPr>
            </a:lvl4pPr>
            <a:lvl5pPr defTabSz="540000">
              <a:lnSpc>
                <a:spcPts val="2600"/>
              </a:lnSpc>
              <a:spcAft>
                <a:spcPts val="1300"/>
              </a:spcAft>
              <a:defRPr sz="1400">
                <a:solidFill>
                  <a:schemeClr val="bg1"/>
                </a:solidFill>
              </a:defRPr>
            </a:lvl5pPr>
          </a:lstStyle>
          <a:p>
            <a:pPr lvl="0"/>
            <a:r>
              <a:rPr lang="en-GB" sz="2400">
                <a:solidFill>
                  <a:schemeClr val="bg1"/>
                </a:solidFill>
                <a:latin typeface="ZDingbats" panose="05000600020000020004" pitchFamily="2" charset="0"/>
              </a:rPr>
              <a:t>n</a:t>
            </a:r>
            <a:r>
              <a:rPr lang="en-GB" sz="2400">
                <a:solidFill>
                  <a:srgbClr val="A72140"/>
                </a:solidFill>
                <a:latin typeface="ZDingbats" panose="05000600020000020004" pitchFamily="2" charset="0"/>
              </a:rPr>
              <a:t>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pic>
        <p:nvPicPr>
          <p:cNvPr id="9" name="Picture 8" descr="HSE Logo White.psd">
            <a:extLst>
              <a:ext uri="{FF2B5EF4-FFF2-40B4-BE49-F238E27FC236}">
                <a16:creationId xmlns:a16="http://schemas.microsoft.com/office/drawing/2014/main" id="{76549BA5-809A-4934-8DA2-97792FFEDC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896" y="469487"/>
            <a:ext cx="730579" cy="733398"/>
          </a:xfrm>
          <a:prstGeom prst="rect">
            <a:avLst/>
          </a:prstGeom>
        </p:spPr>
      </p:pic>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B7D4B4-B4DD-4722-8BC6-683016156F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219" b="54246"/>
          <a:stretch/>
        </p:blipFill>
        <p:spPr>
          <a:xfrm>
            <a:off x="8877281" y="275355"/>
            <a:ext cx="1595132" cy="1033301"/>
          </a:xfrm>
          <a:prstGeom prst="rect">
            <a:avLst/>
          </a:prstGeom>
        </p:spPr>
      </p:pic>
      <p:sp>
        <p:nvSpPr>
          <p:cNvPr id="14" name="Content Placeholder 2">
            <a:extLst>
              <a:ext uri="{FF2B5EF4-FFF2-40B4-BE49-F238E27FC236}">
                <a16:creationId xmlns:a16="http://schemas.microsoft.com/office/drawing/2014/main" id="{36123EC2-1B78-4915-A98F-C3BA870A8EAD}"/>
              </a:ext>
            </a:extLst>
          </p:cNvPr>
          <p:cNvSpPr>
            <a:spLocks noGrp="1"/>
          </p:cNvSpPr>
          <p:nvPr>
            <p:ph idx="13" hasCustomPrompt="1"/>
          </p:nvPr>
        </p:nvSpPr>
        <p:spPr>
          <a:xfrm>
            <a:off x="6249516" y="1630738"/>
            <a:ext cx="5051959" cy="4351338"/>
          </a:xfrm>
        </p:spPr>
        <p:txBody>
          <a:bodyPr/>
          <a:lstStyle>
            <a:lvl1pPr defTabSz="540000">
              <a:lnSpc>
                <a:spcPts val="2600"/>
              </a:lnSpc>
              <a:spcAft>
                <a:spcPts val="1300"/>
              </a:spcAft>
              <a:defRPr sz="2000">
                <a:solidFill>
                  <a:schemeClr val="bg1"/>
                </a:solidFill>
              </a:defRPr>
            </a:lvl1pPr>
            <a:lvl2pPr defTabSz="540000">
              <a:lnSpc>
                <a:spcPts val="2600"/>
              </a:lnSpc>
              <a:spcAft>
                <a:spcPts val="1300"/>
              </a:spcAft>
              <a:defRPr sz="2200">
                <a:solidFill>
                  <a:schemeClr val="bg1"/>
                </a:solidFill>
              </a:defRPr>
            </a:lvl2pPr>
            <a:lvl3pPr defTabSz="540000">
              <a:lnSpc>
                <a:spcPts val="2600"/>
              </a:lnSpc>
              <a:spcAft>
                <a:spcPts val="1300"/>
              </a:spcAft>
              <a:defRPr sz="1800">
                <a:solidFill>
                  <a:schemeClr val="bg1"/>
                </a:solidFill>
              </a:defRPr>
            </a:lvl3pPr>
            <a:lvl4pPr defTabSz="540000">
              <a:lnSpc>
                <a:spcPts val="2600"/>
              </a:lnSpc>
              <a:spcAft>
                <a:spcPts val="1300"/>
              </a:spcAft>
              <a:defRPr sz="1600">
                <a:solidFill>
                  <a:schemeClr val="bg1"/>
                </a:solidFill>
              </a:defRPr>
            </a:lvl4pPr>
            <a:lvl5pPr defTabSz="540000">
              <a:lnSpc>
                <a:spcPts val="2600"/>
              </a:lnSpc>
              <a:spcAft>
                <a:spcPts val="1300"/>
              </a:spcAft>
              <a:defRPr sz="1400">
                <a:solidFill>
                  <a:schemeClr val="bg1"/>
                </a:solidFill>
              </a:defRPr>
            </a:lvl5pPr>
          </a:lstStyle>
          <a:p>
            <a:pPr lvl="0"/>
            <a:r>
              <a:rPr lang="en-GB" sz="2400">
                <a:solidFill>
                  <a:schemeClr val="bg1"/>
                </a:solidFill>
                <a:latin typeface="ZDingbats" panose="05000600020000020004" pitchFamily="2" charset="0"/>
              </a:rPr>
              <a:t>n</a:t>
            </a:r>
            <a:r>
              <a:rPr lang="en-GB" sz="2400">
                <a:solidFill>
                  <a:srgbClr val="A72140"/>
                </a:solidFill>
                <a:latin typeface="ZDingbats" panose="05000600020000020004" pitchFamily="2" charset="0"/>
              </a:rPr>
              <a:t> 	</a:t>
            </a:r>
            <a:r>
              <a:rPr lang="en-US"/>
              <a:t>Click to add text, use Zapf dingbat </a:t>
            </a:r>
            <a:br>
              <a:rPr lang="en-US"/>
            </a:br>
            <a:r>
              <a:rPr lang="en-US"/>
              <a:t>	(n) for bullet</a:t>
            </a:r>
          </a:p>
          <a:p>
            <a:pPr lvl="1"/>
            <a:r>
              <a:rPr lang="en-US"/>
              <a:t>	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8878291"/>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guide id="3" orient="horz" pos="278">
          <p15:clr>
            <a:srgbClr val="FBAE40"/>
          </p15:clr>
        </p15:guide>
        <p15:guide id="4" orient="horz" pos="754">
          <p15:clr>
            <a:srgbClr val="FBAE40"/>
          </p15:clr>
        </p15:guide>
        <p15:guide id="5" orient="horz" pos="1026">
          <p15:clr>
            <a:srgbClr val="FBAE40"/>
          </p15:clr>
        </p15:guide>
        <p15:guide id="6" pos="7106">
          <p15:clr>
            <a:srgbClr val="FBAE40"/>
          </p15:clr>
        </p15:guide>
        <p15:guide id="7" pos="3840">
          <p15:clr>
            <a:srgbClr val="FBAE40"/>
          </p15:clr>
        </p15:guide>
        <p15:guide id="8" pos="3772">
          <p15:clr>
            <a:srgbClr val="FBAE40"/>
          </p15:clr>
        </p15:guide>
        <p15:guide id="9" pos="39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iangle layout 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1E75353-8784-417E-AEDB-A8C349F052AB}"/>
              </a:ext>
            </a:extLst>
          </p:cNvPr>
          <p:cNvSpPr/>
          <p:nvPr userDrawn="1"/>
        </p:nvSpPr>
        <p:spPr>
          <a:xfrm>
            <a:off x="0" y="0"/>
            <a:ext cx="8610600" cy="6858000"/>
          </a:xfrm>
          <a:prstGeom prst="rect">
            <a:avLst/>
          </a:pr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pic>
        <p:nvPicPr>
          <p:cNvPr id="11" name="Picture 10" descr="HSE Logo.png">
            <a:extLst>
              <a:ext uri="{FF2B5EF4-FFF2-40B4-BE49-F238E27FC236}">
                <a16:creationId xmlns:a16="http://schemas.microsoft.com/office/drawing/2014/main" id="{5DB0BA4E-58F2-4198-8814-01297384B6F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65254" y1="33616" x2="65254" y2="33616"/>
                        <a14:foregroundMark x1="77119" y1="79096" x2="77119" y2="79096"/>
                        <a14:foregroundMark x1="51412" y1="81073" x2="51412" y2="81073"/>
                        <a14:foregroundMark x1="75141" y1="15819" x2="75141" y2="15819"/>
                        <a14:foregroundMark x1="15819" y1="77119" x2="15819" y2="77119"/>
                        <a14:foregroundMark x1="45480" y1="71186" x2="45480" y2="71186"/>
                        <a14:foregroundMark x1="69209" y1="69209" x2="69209" y2="69209"/>
                      </a14:backgroundRemoval>
                    </a14:imgEffect>
                  </a14:imgLayer>
                </a14:imgProps>
              </a:ext>
              <a:ext uri="{28A0092B-C50C-407E-A947-70E740481C1C}">
                <a14:useLocalDpi xmlns:a14="http://schemas.microsoft.com/office/drawing/2010/main"/>
              </a:ext>
            </a:extLst>
          </a:blip>
          <a:stretch>
            <a:fillRect/>
          </a:stretch>
        </p:blipFill>
        <p:spPr>
          <a:xfrm>
            <a:off x="10439362" y="337189"/>
            <a:ext cx="993646" cy="993646"/>
          </a:xfrm>
          <a:prstGeom prst="rect">
            <a:avLst/>
          </a:prstGeom>
        </p:spPr>
      </p:pic>
      <p:pic>
        <p:nvPicPr>
          <p:cNvPr id="12" name="Picture 11">
            <a:extLst>
              <a:ext uri="{FF2B5EF4-FFF2-40B4-BE49-F238E27FC236}">
                <a16:creationId xmlns:a16="http://schemas.microsoft.com/office/drawing/2014/main" id="{B13A91F8-1ACD-4BF8-93E9-F9218FA03C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2792"/>
          <a:stretch/>
        </p:blipFill>
        <p:spPr>
          <a:xfrm>
            <a:off x="8877281" y="396677"/>
            <a:ext cx="1595132" cy="956976"/>
          </a:xfrm>
          <a:prstGeom prst="rect">
            <a:avLst/>
          </a:prstGeom>
        </p:spPr>
      </p:pic>
      <p:sp>
        <p:nvSpPr>
          <p:cNvPr id="17" name="Picture Placeholder 16">
            <a:extLst>
              <a:ext uri="{FF2B5EF4-FFF2-40B4-BE49-F238E27FC236}">
                <a16:creationId xmlns:a16="http://schemas.microsoft.com/office/drawing/2014/main" id="{7CC2AE5E-8E42-4EE2-A532-E03E528985DD}"/>
              </a:ext>
            </a:extLst>
          </p:cNvPr>
          <p:cNvSpPr>
            <a:spLocks noGrp="1"/>
          </p:cNvSpPr>
          <p:nvPr>
            <p:ph type="pic" sz="quarter" idx="14"/>
          </p:nvPr>
        </p:nvSpPr>
        <p:spPr>
          <a:xfrm>
            <a:off x="8045283" y="1624014"/>
            <a:ext cx="3308517" cy="3609880"/>
          </a:xfrm>
          <a:solidFill>
            <a:schemeClr val="bg1"/>
          </a:solidFill>
        </p:spPr>
        <p:txBody>
          <a:bodyPr/>
          <a:lstStyle/>
          <a:p>
            <a:endParaRPr lang="en-GB" dirty="0"/>
          </a:p>
        </p:txBody>
      </p:sp>
      <p:sp>
        <p:nvSpPr>
          <p:cNvPr id="15" name="Title 1">
            <a:extLst>
              <a:ext uri="{FF2B5EF4-FFF2-40B4-BE49-F238E27FC236}">
                <a16:creationId xmlns:a16="http://schemas.microsoft.com/office/drawing/2014/main" id="{BDD58C38-E152-4BB5-886C-CCF40D6AA91A}"/>
              </a:ext>
            </a:extLst>
          </p:cNvPr>
          <p:cNvSpPr>
            <a:spLocks noGrp="1"/>
          </p:cNvSpPr>
          <p:nvPr>
            <p:ph type="title" hasCustomPrompt="1"/>
          </p:nvPr>
        </p:nvSpPr>
        <p:spPr>
          <a:xfrm>
            <a:off x="838200" y="597437"/>
            <a:ext cx="8966812" cy="733398"/>
          </a:xfrm>
        </p:spPr>
        <p:txBody>
          <a:bodyPr anchor="b">
            <a:normAutofit/>
          </a:bodyPr>
          <a:lstStyle>
            <a:lvl1pPr>
              <a:defRPr sz="2800">
                <a:solidFill>
                  <a:schemeClr val="bg1"/>
                </a:solidFill>
              </a:defRPr>
            </a:lvl1pPr>
          </a:lstStyle>
          <a:p>
            <a:r>
              <a:rPr lang="en-US"/>
              <a:t>Click to add text</a:t>
            </a:r>
            <a:endParaRPr lang="en-GB"/>
          </a:p>
        </p:txBody>
      </p:sp>
      <p:sp>
        <p:nvSpPr>
          <p:cNvPr id="20" name="Content Placeholder 2">
            <a:extLst>
              <a:ext uri="{FF2B5EF4-FFF2-40B4-BE49-F238E27FC236}">
                <a16:creationId xmlns:a16="http://schemas.microsoft.com/office/drawing/2014/main" id="{44B97BE5-0AB7-45C4-9DA9-583AA0336AAC}"/>
              </a:ext>
            </a:extLst>
          </p:cNvPr>
          <p:cNvSpPr>
            <a:spLocks noGrp="1"/>
          </p:cNvSpPr>
          <p:nvPr>
            <p:ph idx="1" hasCustomPrompt="1"/>
          </p:nvPr>
        </p:nvSpPr>
        <p:spPr>
          <a:xfrm>
            <a:off x="856306" y="1624107"/>
            <a:ext cx="9755459" cy="4351338"/>
          </a:xfrm>
        </p:spPr>
        <p:txBody>
          <a:bodyPr/>
          <a:lstStyle>
            <a:lvl1pPr defTabSz="540000">
              <a:lnSpc>
                <a:spcPts val="2600"/>
              </a:lnSpc>
              <a:spcAft>
                <a:spcPts val="1300"/>
              </a:spcAft>
              <a:defRPr sz="2200">
                <a:solidFill>
                  <a:schemeClr val="bg1"/>
                </a:solidFill>
              </a:defRPr>
            </a:lvl1pPr>
            <a:lvl2pPr defTabSz="540000">
              <a:lnSpc>
                <a:spcPts val="2600"/>
              </a:lnSpc>
              <a:spcAft>
                <a:spcPts val="1300"/>
              </a:spcAft>
              <a:defRPr sz="2000">
                <a:solidFill>
                  <a:schemeClr val="bg1"/>
                </a:solidFill>
              </a:defRPr>
            </a:lvl2pPr>
            <a:lvl3pPr defTabSz="540000">
              <a:lnSpc>
                <a:spcPts val="2600"/>
              </a:lnSpc>
              <a:spcAft>
                <a:spcPts val="1300"/>
              </a:spcAft>
              <a:defRPr sz="1800">
                <a:solidFill>
                  <a:schemeClr val="bg1"/>
                </a:solidFill>
              </a:defRPr>
            </a:lvl3pPr>
            <a:lvl4pPr defTabSz="540000">
              <a:lnSpc>
                <a:spcPts val="2600"/>
              </a:lnSpc>
              <a:spcAft>
                <a:spcPts val="1300"/>
              </a:spcAft>
              <a:defRPr sz="1600">
                <a:solidFill>
                  <a:schemeClr val="bg1"/>
                </a:solidFill>
              </a:defRPr>
            </a:lvl4pPr>
            <a:lvl5pPr defTabSz="540000">
              <a:lnSpc>
                <a:spcPts val="2600"/>
              </a:lnSpc>
              <a:spcAft>
                <a:spcPts val="1300"/>
              </a:spcAft>
              <a:defRPr sz="1400">
                <a:solidFill>
                  <a:schemeClr val="bg1"/>
                </a:solidFill>
              </a:defRPr>
            </a:lvl5pPr>
          </a:lstStyle>
          <a:p>
            <a:pPr lvl="0"/>
            <a:r>
              <a:rPr lang="en-GB" sz="2400">
                <a:solidFill>
                  <a:schemeClr val="bg1"/>
                </a:solidFill>
                <a:latin typeface="ZDingbats" panose="05000600020000020004" pitchFamily="2" charset="0"/>
              </a:rPr>
              <a:t>n</a:t>
            </a:r>
            <a:r>
              <a:rPr lang="en-GB" sz="2400">
                <a:solidFill>
                  <a:srgbClr val="A72140"/>
                </a:solidFill>
                <a:latin typeface="ZDingbats" panose="05000600020000020004" pitchFamily="2" charset="0"/>
              </a:rPr>
              <a:t>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cxnSp>
        <p:nvCxnSpPr>
          <p:cNvPr id="16" name="Straight Connector 15">
            <a:extLst>
              <a:ext uri="{FF2B5EF4-FFF2-40B4-BE49-F238E27FC236}">
                <a16:creationId xmlns:a16="http://schemas.microsoft.com/office/drawing/2014/main" id="{31B71539-E1D5-483F-A63D-CF2B473B7438}"/>
              </a:ext>
            </a:extLst>
          </p:cNvPr>
          <p:cNvCxnSpPr>
            <a:cxnSpLocks/>
          </p:cNvCxnSpPr>
          <p:nvPr userDrawn="1"/>
        </p:nvCxnSpPr>
        <p:spPr>
          <a:xfrm flipV="1">
            <a:off x="0" y="1407137"/>
            <a:ext cx="8610600" cy="81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305923"/>
      </p:ext>
    </p:extLst>
  </p:cSld>
  <p:clrMapOvr>
    <a:masterClrMapping/>
  </p:clrMapOvr>
  <p:extLst>
    <p:ext uri="{DCECCB84-F9BA-43D5-87BE-67443E8EF086}">
      <p15:sldGuideLst xmlns:p15="http://schemas.microsoft.com/office/powerpoint/2012/main">
        <p15:guide id="1" orient="horz" pos="2183">
          <p15:clr>
            <a:srgbClr val="FBAE40"/>
          </p15:clr>
        </p15:guide>
        <p15:guide id="2" pos="597">
          <p15:clr>
            <a:srgbClr val="FBAE40"/>
          </p15:clr>
        </p15:guide>
        <p15:guide id="3" orient="horz" pos="300">
          <p15:clr>
            <a:srgbClr val="FBAE40"/>
          </p15:clr>
        </p15:guide>
        <p15:guide id="4" orient="horz" pos="754">
          <p15:clr>
            <a:srgbClr val="FBAE40"/>
          </p15:clr>
        </p15:guide>
        <p15:guide id="5" pos="71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red tex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A4C4F-057E-4D2F-8704-9C50CC982D6A}"/>
              </a:ext>
            </a:extLst>
          </p:cNvPr>
          <p:cNvSpPr/>
          <p:nvPr userDrawn="1"/>
        </p:nvSpPr>
        <p:spPr>
          <a:xfrm>
            <a:off x="0" y="0"/>
            <a:ext cx="9127671" cy="6874328"/>
          </a:xfrm>
          <a:custGeom>
            <a:avLst/>
            <a:gdLst>
              <a:gd name="connsiteX0" fmla="*/ 0 w 9127671"/>
              <a:gd name="connsiteY0" fmla="*/ 0 h 6858000"/>
              <a:gd name="connsiteX1" fmla="*/ 9127671 w 9127671"/>
              <a:gd name="connsiteY1" fmla="*/ 0 h 6858000"/>
              <a:gd name="connsiteX2" fmla="*/ 9127671 w 9127671"/>
              <a:gd name="connsiteY2" fmla="*/ 6858000 h 6858000"/>
              <a:gd name="connsiteX3" fmla="*/ 0 w 9127671"/>
              <a:gd name="connsiteY3" fmla="*/ 6858000 h 6858000"/>
              <a:gd name="connsiteX4" fmla="*/ 0 w 9127671"/>
              <a:gd name="connsiteY4" fmla="*/ 0 h 6858000"/>
              <a:gd name="connsiteX0" fmla="*/ 0 w 9127671"/>
              <a:gd name="connsiteY0" fmla="*/ 0 h 6874328"/>
              <a:gd name="connsiteX1" fmla="*/ 9127671 w 9127671"/>
              <a:gd name="connsiteY1" fmla="*/ 0 h 6874328"/>
              <a:gd name="connsiteX2" fmla="*/ 5943599 w 9127671"/>
              <a:gd name="connsiteY2" fmla="*/ 6874328 h 6874328"/>
              <a:gd name="connsiteX3" fmla="*/ 0 w 9127671"/>
              <a:gd name="connsiteY3" fmla="*/ 6858000 h 6874328"/>
              <a:gd name="connsiteX4" fmla="*/ 0 w 9127671"/>
              <a:gd name="connsiteY4" fmla="*/ 0 h 6874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671" h="6874328">
                <a:moveTo>
                  <a:pt x="0" y="0"/>
                </a:moveTo>
                <a:lnTo>
                  <a:pt x="9127671" y="0"/>
                </a:lnTo>
                <a:lnTo>
                  <a:pt x="5943599" y="6874328"/>
                </a:lnTo>
                <a:lnTo>
                  <a:pt x="0" y="6858000"/>
                </a:lnTo>
                <a:lnTo>
                  <a:pt x="0" y="0"/>
                </a:lnTo>
                <a:close/>
              </a:path>
            </a:pathLst>
          </a:cu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pic>
        <p:nvPicPr>
          <p:cNvPr id="11" name="Picture 10" descr="HSE Logo.png">
            <a:extLst>
              <a:ext uri="{FF2B5EF4-FFF2-40B4-BE49-F238E27FC236}">
                <a16:creationId xmlns:a16="http://schemas.microsoft.com/office/drawing/2014/main" id="{5DB0BA4E-58F2-4198-8814-01297384B6F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65254" y1="33616" x2="65254" y2="33616"/>
                        <a14:foregroundMark x1="77119" y1="79096" x2="77119" y2="79096"/>
                        <a14:foregroundMark x1="51412" y1="81073" x2="51412" y2="81073"/>
                        <a14:foregroundMark x1="75141" y1="15819" x2="75141" y2="15819"/>
                        <a14:foregroundMark x1="15819" y1="77119" x2="15819" y2="77119"/>
                        <a14:foregroundMark x1="45480" y1="71186" x2="45480" y2="71186"/>
                        <a14:foregroundMark x1="69209" y1="69209" x2="69209" y2="69209"/>
                      </a14:backgroundRemoval>
                    </a14:imgEffect>
                  </a14:imgLayer>
                </a14:imgProps>
              </a:ext>
              <a:ext uri="{28A0092B-C50C-407E-A947-70E740481C1C}">
                <a14:useLocalDpi xmlns:a14="http://schemas.microsoft.com/office/drawing/2010/main"/>
              </a:ext>
            </a:extLst>
          </a:blip>
          <a:stretch>
            <a:fillRect/>
          </a:stretch>
        </p:blipFill>
        <p:spPr>
          <a:xfrm>
            <a:off x="10439362" y="337189"/>
            <a:ext cx="993646" cy="993646"/>
          </a:xfrm>
          <a:prstGeom prst="rect">
            <a:avLst/>
          </a:prstGeom>
        </p:spPr>
      </p:pic>
      <p:pic>
        <p:nvPicPr>
          <p:cNvPr id="12" name="Picture 11">
            <a:extLst>
              <a:ext uri="{FF2B5EF4-FFF2-40B4-BE49-F238E27FC236}">
                <a16:creationId xmlns:a16="http://schemas.microsoft.com/office/drawing/2014/main" id="{B13A91F8-1ACD-4BF8-93E9-F9218FA03C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2792"/>
          <a:stretch/>
        </p:blipFill>
        <p:spPr>
          <a:xfrm>
            <a:off x="8877281" y="396677"/>
            <a:ext cx="1595132" cy="956976"/>
          </a:xfrm>
          <a:prstGeom prst="rect">
            <a:avLst/>
          </a:prstGeom>
        </p:spPr>
      </p:pic>
      <p:sp>
        <p:nvSpPr>
          <p:cNvPr id="17" name="Picture Placeholder 16">
            <a:extLst>
              <a:ext uri="{FF2B5EF4-FFF2-40B4-BE49-F238E27FC236}">
                <a16:creationId xmlns:a16="http://schemas.microsoft.com/office/drawing/2014/main" id="{7CC2AE5E-8E42-4EE2-A532-E03E528985DD}"/>
              </a:ext>
            </a:extLst>
          </p:cNvPr>
          <p:cNvSpPr>
            <a:spLocks noGrp="1"/>
          </p:cNvSpPr>
          <p:nvPr>
            <p:ph type="pic" sz="quarter" idx="14"/>
          </p:nvPr>
        </p:nvSpPr>
        <p:spPr>
          <a:xfrm>
            <a:off x="7813141" y="1624014"/>
            <a:ext cx="3468235" cy="3609880"/>
          </a:xfrm>
          <a:solidFill>
            <a:schemeClr val="bg1"/>
          </a:solidFill>
        </p:spPr>
        <p:txBody>
          <a:bodyPr/>
          <a:lstStyle/>
          <a:p>
            <a:endParaRPr lang="en-GB" dirty="0"/>
          </a:p>
        </p:txBody>
      </p:sp>
      <p:sp>
        <p:nvSpPr>
          <p:cNvPr id="15" name="Title 1">
            <a:extLst>
              <a:ext uri="{FF2B5EF4-FFF2-40B4-BE49-F238E27FC236}">
                <a16:creationId xmlns:a16="http://schemas.microsoft.com/office/drawing/2014/main" id="{BDD58C38-E152-4BB5-886C-CCF40D6AA91A}"/>
              </a:ext>
            </a:extLst>
          </p:cNvPr>
          <p:cNvSpPr>
            <a:spLocks noGrp="1"/>
          </p:cNvSpPr>
          <p:nvPr>
            <p:ph type="title" hasCustomPrompt="1"/>
          </p:nvPr>
        </p:nvSpPr>
        <p:spPr>
          <a:xfrm>
            <a:off x="838200" y="597437"/>
            <a:ext cx="8966812" cy="733398"/>
          </a:xfrm>
        </p:spPr>
        <p:txBody>
          <a:bodyPr anchor="b">
            <a:normAutofit/>
          </a:bodyPr>
          <a:lstStyle>
            <a:lvl1pPr>
              <a:defRPr sz="2800">
                <a:solidFill>
                  <a:schemeClr val="bg1"/>
                </a:solidFill>
              </a:defRPr>
            </a:lvl1pPr>
          </a:lstStyle>
          <a:p>
            <a:r>
              <a:rPr lang="en-US"/>
              <a:t>Click to add text</a:t>
            </a:r>
            <a:endParaRPr lang="en-GB"/>
          </a:p>
        </p:txBody>
      </p:sp>
      <p:cxnSp>
        <p:nvCxnSpPr>
          <p:cNvPr id="16" name="Straight Connector 15">
            <a:extLst>
              <a:ext uri="{FF2B5EF4-FFF2-40B4-BE49-F238E27FC236}">
                <a16:creationId xmlns:a16="http://schemas.microsoft.com/office/drawing/2014/main" id="{31B71539-E1D5-483F-A63D-CF2B473B7438}"/>
              </a:ext>
            </a:extLst>
          </p:cNvPr>
          <p:cNvCxnSpPr>
            <a:cxnSpLocks/>
          </p:cNvCxnSpPr>
          <p:nvPr userDrawn="1"/>
        </p:nvCxnSpPr>
        <p:spPr>
          <a:xfrm>
            <a:off x="-12363" y="1407137"/>
            <a:ext cx="848309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44B97BE5-0AB7-45C4-9DA9-583AA0336AAC}"/>
              </a:ext>
            </a:extLst>
          </p:cNvPr>
          <p:cNvSpPr>
            <a:spLocks noGrp="1"/>
          </p:cNvSpPr>
          <p:nvPr>
            <p:ph idx="1" hasCustomPrompt="1"/>
          </p:nvPr>
        </p:nvSpPr>
        <p:spPr>
          <a:xfrm>
            <a:off x="838201" y="1624107"/>
            <a:ext cx="6811978" cy="4351338"/>
          </a:xfrm>
        </p:spPr>
        <p:txBody>
          <a:bodyPr/>
          <a:lstStyle>
            <a:lvl1pPr defTabSz="540000">
              <a:lnSpc>
                <a:spcPts val="2600"/>
              </a:lnSpc>
              <a:spcAft>
                <a:spcPts val="1300"/>
              </a:spcAft>
              <a:defRPr sz="2200">
                <a:solidFill>
                  <a:schemeClr val="bg1"/>
                </a:solidFill>
              </a:defRPr>
            </a:lvl1pPr>
            <a:lvl2pPr defTabSz="540000">
              <a:lnSpc>
                <a:spcPts val="2600"/>
              </a:lnSpc>
              <a:spcAft>
                <a:spcPts val="1300"/>
              </a:spcAft>
              <a:defRPr sz="2000">
                <a:solidFill>
                  <a:schemeClr val="bg1"/>
                </a:solidFill>
              </a:defRPr>
            </a:lvl2pPr>
            <a:lvl3pPr defTabSz="540000">
              <a:lnSpc>
                <a:spcPts val="2600"/>
              </a:lnSpc>
              <a:spcAft>
                <a:spcPts val="1300"/>
              </a:spcAft>
              <a:defRPr sz="1800">
                <a:solidFill>
                  <a:schemeClr val="bg1"/>
                </a:solidFill>
              </a:defRPr>
            </a:lvl3pPr>
            <a:lvl4pPr defTabSz="540000">
              <a:lnSpc>
                <a:spcPts val="2600"/>
              </a:lnSpc>
              <a:spcAft>
                <a:spcPts val="1300"/>
              </a:spcAft>
              <a:defRPr sz="1600">
                <a:solidFill>
                  <a:schemeClr val="bg1"/>
                </a:solidFill>
              </a:defRPr>
            </a:lvl4pPr>
            <a:lvl5pPr defTabSz="540000">
              <a:lnSpc>
                <a:spcPts val="2600"/>
              </a:lnSpc>
              <a:spcAft>
                <a:spcPts val="1300"/>
              </a:spcAft>
              <a:defRPr sz="1400">
                <a:solidFill>
                  <a:schemeClr val="bg1"/>
                </a:solidFill>
              </a:defRPr>
            </a:lvl5pPr>
          </a:lstStyle>
          <a:p>
            <a:pPr lvl="0"/>
            <a:r>
              <a:rPr lang="en-GB" sz="2400">
                <a:solidFill>
                  <a:schemeClr val="bg1"/>
                </a:solidFill>
                <a:latin typeface="ZDingbats" panose="05000600020000020004" pitchFamily="2" charset="0"/>
              </a:rPr>
              <a:t>n</a:t>
            </a:r>
            <a:r>
              <a:rPr lang="en-GB" sz="2400">
                <a:solidFill>
                  <a:srgbClr val="A72140"/>
                </a:solidFill>
                <a:latin typeface="ZDingbats" panose="05000600020000020004" pitchFamily="2" charset="0"/>
              </a:rPr>
              <a:t>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6554270"/>
      </p:ext>
    </p:extLst>
  </p:cSld>
  <p:clrMapOvr>
    <a:masterClrMapping/>
  </p:clrMapOvr>
  <p:extLst>
    <p:ext uri="{DCECCB84-F9BA-43D5-87BE-67443E8EF086}">
      <p15:sldGuideLst xmlns:p15="http://schemas.microsoft.com/office/powerpoint/2012/main">
        <p15:guide id="1" orient="horz" pos="2183">
          <p15:clr>
            <a:srgbClr val="FBAE40"/>
          </p15:clr>
        </p15:guide>
        <p15:guide id="2" pos="597">
          <p15:clr>
            <a:srgbClr val="FBAE40"/>
          </p15:clr>
        </p15:guide>
        <p15:guide id="3" orient="horz" pos="300">
          <p15:clr>
            <a:srgbClr val="FBAE40"/>
          </p15:clr>
        </p15:guide>
        <p15:guide id="4" orient="horz" pos="731">
          <p15:clr>
            <a:srgbClr val="FBAE40"/>
          </p15:clr>
        </p15:guide>
        <p15:guide id="5" pos="71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gled Red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35EA65-5DE5-4FB0-88FB-17710E1631B3}"/>
              </a:ext>
            </a:extLst>
          </p:cNvPr>
          <p:cNvSpPr/>
          <p:nvPr userDrawn="1"/>
        </p:nvSpPr>
        <p:spPr>
          <a:xfrm>
            <a:off x="0" y="-16330"/>
            <a:ext cx="12192000" cy="687432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5448300 w 12192000"/>
              <a:gd name="connsiteY1" fmla="*/ 16328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16329 h 6874329"/>
              <a:gd name="connsiteX1" fmla="*/ 6754585 w 12192000"/>
              <a:gd name="connsiteY1" fmla="*/ 0 h 6874329"/>
              <a:gd name="connsiteX2" fmla="*/ 12192000 w 12192000"/>
              <a:gd name="connsiteY2" fmla="*/ 6874329 h 6874329"/>
              <a:gd name="connsiteX3" fmla="*/ 0 w 12192000"/>
              <a:gd name="connsiteY3" fmla="*/ 6874329 h 6874329"/>
              <a:gd name="connsiteX4" fmla="*/ 0 w 12192000"/>
              <a:gd name="connsiteY4" fmla="*/ 16329 h 68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74329">
                <a:moveTo>
                  <a:pt x="0" y="16329"/>
                </a:moveTo>
                <a:lnTo>
                  <a:pt x="6754585" y="0"/>
                </a:lnTo>
                <a:lnTo>
                  <a:pt x="12192000" y="6874329"/>
                </a:lnTo>
                <a:lnTo>
                  <a:pt x="0" y="6874329"/>
                </a:lnTo>
                <a:lnTo>
                  <a:pt x="0" y="16329"/>
                </a:lnTo>
                <a:close/>
              </a:path>
            </a:pathLst>
          </a:cu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pic>
        <p:nvPicPr>
          <p:cNvPr id="11" name="Picture 10" descr="HSE Logo.png">
            <a:extLst>
              <a:ext uri="{FF2B5EF4-FFF2-40B4-BE49-F238E27FC236}">
                <a16:creationId xmlns:a16="http://schemas.microsoft.com/office/drawing/2014/main" id="{5DB0BA4E-58F2-4198-8814-01297384B6F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65254" y1="33616" x2="65254" y2="33616"/>
                        <a14:foregroundMark x1="77119" y1="79096" x2="77119" y2="79096"/>
                        <a14:foregroundMark x1="51412" y1="81073" x2="51412" y2="81073"/>
                        <a14:foregroundMark x1="75141" y1="15819" x2="75141" y2="15819"/>
                        <a14:foregroundMark x1="15819" y1="77119" x2="15819" y2="77119"/>
                        <a14:foregroundMark x1="45480" y1="71186" x2="45480" y2="71186"/>
                        <a14:foregroundMark x1="69209" y1="69209" x2="69209" y2="69209"/>
                      </a14:backgroundRemoval>
                    </a14:imgEffect>
                  </a14:imgLayer>
                </a14:imgProps>
              </a:ext>
              <a:ext uri="{28A0092B-C50C-407E-A947-70E740481C1C}">
                <a14:useLocalDpi xmlns:a14="http://schemas.microsoft.com/office/drawing/2010/main"/>
              </a:ext>
            </a:extLst>
          </a:blip>
          <a:stretch>
            <a:fillRect/>
          </a:stretch>
        </p:blipFill>
        <p:spPr>
          <a:xfrm>
            <a:off x="10439362" y="337189"/>
            <a:ext cx="993646" cy="993646"/>
          </a:xfrm>
          <a:prstGeom prst="rect">
            <a:avLst/>
          </a:prstGeom>
        </p:spPr>
      </p:pic>
      <p:pic>
        <p:nvPicPr>
          <p:cNvPr id="12" name="Picture 11">
            <a:extLst>
              <a:ext uri="{FF2B5EF4-FFF2-40B4-BE49-F238E27FC236}">
                <a16:creationId xmlns:a16="http://schemas.microsoft.com/office/drawing/2014/main" id="{B13A91F8-1ACD-4BF8-93E9-F9218FA03C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2792"/>
          <a:stretch/>
        </p:blipFill>
        <p:spPr>
          <a:xfrm>
            <a:off x="8877281" y="396677"/>
            <a:ext cx="1595132" cy="956976"/>
          </a:xfrm>
          <a:prstGeom prst="rect">
            <a:avLst/>
          </a:prstGeom>
        </p:spPr>
      </p:pic>
      <p:sp>
        <p:nvSpPr>
          <p:cNvPr id="17" name="Picture Placeholder 16">
            <a:extLst>
              <a:ext uri="{FF2B5EF4-FFF2-40B4-BE49-F238E27FC236}">
                <a16:creationId xmlns:a16="http://schemas.microsoft.com/office/drawing/2014/main" id="{7CC2AE5E-8E42-4EE2-A532-E03E528985DD}"/>
              </a:ext>
            </a:extLst>
          </p:cNvPr>
          <p:cNvSpPr>
            <a:spLocks noGrp="1"/>
          </p:cNvSpPr>
          <p:nvPr>
            <p:ph type="pic" sz="quarter" idx="14"/>
          </p:nvPr>
        </p:nvSpPr>
        <p:spPr>
          <a:xfrm>
            <a:off x="8045283" y="1624014"/>
            <a:ext cx="3308517" cy="3609880"/>
          </a:xfrm>
          <a:solidFill>
            <a:schemeClr val="bg1"/>
          </a:solidFill>
        </p:spPr>
        <p:txBody>
          <a:bodyPr/>
          <a:lstStyle/>
          <a:p>
            <a:endParaRPr lang="en-GB" dirty="0"/>
          </a:p>
        </p:txBody>
      </p:sp>
      <p:sp>
        <p:nvSpPr>
          <p:cNvPr id="15" name="Title 1">
            <a:extLst>
              <a:ext uri="{FF2B5EF4-FFF2-40B4-BE49-F238E27FC236}">
                <a16:creationId xmlns:a16="http://schemas.microsoft.com/office/drawing/2014/main" id="{BDD58C38-E152-4BB5-886C-CCF40D6AA91A}"/>
              </a:ext>
            </a:extLst>
          </p:cNvPr>
          <p:cNvSpPr>
            <a:spLocks noGrp="1"/>
          </p:cNvSpPr>
          <p:nvPr>
            <p:ph type="title" hasCustomPrompt="1"/>
          </p:nvPr>
        </p:nvSpPr>
        <p:spPr>
          <a:xfrm>
            <a:off x="838200" y="597437"/>
            <a:ext cx="8966812" cy="733398"/>
          </a:xfrm>
        </p:spPr>
        <p:txBody>
          <a:bodyPr anchor="b">
            <a:normAutofit/>
          </a:bodyPr>
          <a:lstStyle>
            <a:lvl1pPr>
              <a:defRPr sz="2800">
                <a:solidFill>
                  <a:schemeClr val="bg1"/>
                </a:solidFill>
              </a:defRPr>
            </a:lvl1pPr>
          </a:lstStyle>
          <a:p>
            <a:r>
              <a:rPr lang="en-US"/>
              <a:t>Click to add text</a:t>
            </a:r>
            <a:endParaRPr lang="en-GB"/>
          </a:p>
        </p:txBody>
      </p:sp>
      <p:cxnSp>
        <p:nvCxnSpPr>
          <p:cNvPr id="16" name="Straight Connector 15">
            <a:extLst>
              <a:ext uri="{FF2B5EF4-FFF2-40B4-BE49-F238E27FC236}">
                <a16:creationId xmlns:a16="http://schemas.microsoft.com/office/drawing/2014/main" id="{31B71539-E1D5-483F-A63D-CF2B473B7438}"/>
              </a:ext>
            </a:extLst>
          </p:cNvPr>
          <p:cNvCxnSpPr>
            <a:cxnSpLocks/>
          </p:cNvCxnSpPr>
          <p:nvPr userDrawn="1"/>
        </p:nvCxnSpPr>
        <p:spPr>
          <a:xfrm>
            <a:off x="-3477" y="1407137"/>
            <a:ext cx="7886700" cy="8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44B97BE5-0AB7-45C4-9DA9-583AA0336AAC}"/>
              </a:ext>
            </a:extLst>
          </p:cNvPr>
          <p:cNvSpPr>
            <a:spLocks noGrp="1"/>
          </p:cNvSpPr>
          <p:nvPr>
            <p:ph idx="1" hasCustomPrompt="1"/>
          </p:nvPr>
        </p:nvSpPr>
        <p:spPr>
          <a:xfrm>
            <a:off x="838200" y="1624107"/>
            <a:ext cx="7205225" cy="4351338"/>
          </a:xfrm>
        </p:spPr>
        <p:txBody>
          <a:bodyPr/>
          <a:lstStyle>
            <a:lvl1pPr defTabSz="540000">
              <a:lnSpc>
                <a:spcPts val="3000"/>
              </a:lnSpc>
              <a:spcAft>
                <a:spcPts val="1300"/>
              </a:spcAft>
              <a:defRPr sz="2400">
                <a:solidFill>
                  <a:schemeClr val="bg1"/>
                </a:solidFill>
              </a:defRPr>
            </a:lvl1pPr>
            <a:lvl2pPr defTabSz="540000">
              <a:lnSpc>
                <a:spcPts val="3000"/>
              </a:lnSpc>
              <a:spcAft>
                <a:spcPts val="1300"/>
              </a:spcAft>
              <a:defRPr sz="2200">
                <a:solidFill>
                  <a:schemeClr val="bg1"/>
                </a:solidFill>
              </a:defRPr>
            </a:lvl2pPr>
            <a:lvl3pPr defTabSz="540000">
              <a:lnSpc>
                <a:spcPts val="3000"/>
              </a:lnSpc>
              <a:spcAft>
                <a:spcPts val="1300"/>
              </a:spcAft>
              <a:defRPr sz="1800">
                <a:solidFill>
                  <a:schemeClr val="bg1"/>
                </a:solidFill>
              </a:defRPr>
            </a:lvl3pPr>
            <a:lvl4pPr defTabSz="540000">
              <a:lnSpc>
                <a:spcPts val="3000"/>
              </a:lnSpc>
              <a:spcAft>
                <a:spcPts val="1300"/>
              </a:spcAft>
              <a:defRPr sz="1600">
                <a:solidFill>
                  <a:schemeClr val="bg1"/>
                </a:solidFill>
              </a:defRPr>
            </a:lvl4pPr>
            <a:lvl5pPr defTabSz="540000">
              <a:lnSpc>
                <a:spcPts val="3000"/>
              </a:lnSpc>
              <a:spcAft>
                <a:spcPts val="1300"/>
              </a:spcAft>
              <a:defRPr sz="1400">
                <a:solidFill>
                  <a:schemeClr val="bg1"/>
                </a:solidFill>
              </a:defRPr>
            </a:lvl5pPr>
          </a:lstStyle>
          <a:p>
            <a:pPr lvl="0"/>
            <a:r>
              <a:rPr lang="en-GB" sz="2400">
                <a:solidFill>
                  <a:schemeClr val="bg1"/>
                </a:solidFill>
                <a:latin typeface="ZDingbats" panose="05000600020000020004" pitchFamily="2" charset="0"/>
              </a:rPr>
              <a:t>n</a:t>
            </a:r>
            <a:r>
              <a:rPr lang="en-GB" sz="2400">
                <a:solidFill>
                  <a:srgbClr val="A72140"/>
                </a:solidFill>
                <a:latin typeface="ZDingbats" panose="05000600020000020004" pitchFamily="2" charset="0"/>
              </a:rPr>
              <a:t>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3576022"/>
      </p:ext>
    </p:extLst>
  </p:cSld>
  <p:clrMapOvr>
    <a:masterClrMapping/>
  </p:clrMapOvr>
  <p:extLst>
    <p:ext uri="{DCECCB84-F9BA-43D5-87BE-67443E8EF086}">
      <p15:sldGuideLst xmlns:p15="http://schemas.microsoft.com/office/powerpoint/2012/main">
        <p15:guide id="1" orient="horz" pos="2183">
          <p15:clr>
            <a:srgbClr val="FBAE40"/>
          </p15:clr>
        </p15:guide>
        <p15:guide id="2" pos="597">
          <p15:clr>
            <a:srgbClr val="FBAE40"/>
          </p15:clr>
        </p15:guide>
        <p15:guide id="3" orient="horz" pos="300">
          <p15:clr>
            <a:srgbClr val="FBAE40"/>
          </p15:clr>
        </p15:guide>
        <p15:guide id="4" orient="horz" pos="75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a:xfrm>
            <a:off x="838200" y="597437"/>
            <a:ext cx="8966812" cy="733398"/>
          </a:xfrm>
        </p:spPr>
        <p:txBody>
          <a:bodyPr anchor="b">
            <a:normAutofit/>
          </a:bodyPr>
          <a:lstStyle>
            <a:lvl1pPr>
              <a:defRPr sz="2800">
                <a:solidFill>
                  <a:srgbClr val="A32136"/>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pic>
        <p:nvPicPr>
          <p:cNvPr id="11" name="Picture 10" descr="HSE Logo.png">
            <a:extLst>
              <a:ext uri="{FF2B5EF4-FFF2-40B4-BE49-F238E27FC236}">
                <a16:creationId xmlns:a16="http://schemas.microsoft.com/office/drawing/2014/main" id="{5DB0BA4E-58F2-4198-8814-01297384B6F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65254" y1="33616" x2="65254" y2="33616"/>
                        <a14:foregroundMark x1="77119" y1="79096" x2="77119" y2="79096"/>
                        <a14:foregroundMark x1="51412" y1="81073" x2="51412" y2="81073"/>
                        <a14:foregroundMark x1="75141" y1="15819" x2="75141" y2="15819"/>
                        <a14:foregroundMark x1="15819" y1="77119" x2="15819" y2="77119"/>
                        <a14:foregroundMark x1="45480" y1="71186" x2="45480" y2="71186"/>
                        <a14:foregroundMark x1="69209" y1="69209" x2="69209" y2="69209"/>
                      </a14:backgroundRemoval>
                    </a14:imgEffect>
                  </a14:imgLayer>
                </a14:imgProps>
              </a:ext>
              <a:ext uri="{28A0092B-C50C-407E-A947-70E740481C1C}">
                <a14:useLocalDpi xmlns:a14="http://schemas.microsoft.com/office/drawing/2010/main"/>
              </a:ext>
            </a:extLst>
          </a:blip>
          <a:stretch>
            <a:fillRect/>
          </a:stretch>
        </p:blipFill>
        <p:spPr>
          <a:xfrm>
            <a:off x="10439362" y="337189"/>
            <a:ext cx="993646" cy="993646"/>
          </a:xfrm>
          <a:prstGeom prst="rect">
            <a:avLst/>
          </a:prstGeom>
        </p:spPr>
      </p:pic>
      <p:pic>
        <p:nvPicPr>
          <p:cNvPr id="12" name="Picture 11">
            <a:extLst>
              <a:ext uri="{FF2B5EF4-FFF2-40B4-BE49-F238E27FC236}">
                <a16:creationId xmlns:a16="http://schemas.microsoft.com/office/drawing/2014/main" id="{B13A91F8-1ACD-4BF8-93E9-F9218FA03C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2792"/>
          <a:stretch/>
        </p:blipFill>
        <p:spPr>
          <a:xfrm>
            <a:off x="8877281" y="396610"/>
            <a:ext cx="1595132" cy="956976"/>
          </a:xfrm>
          <a:prstGeom prst="rect">
            <a:avLst/>
          </a:prstGeom>
        </p:spPr>
      </p:pic>
      <p:sp>
        <p:nvSpPr>
          <p:cNvPr id="10" name="Content Placeholder 2">
            <a:extLst>
              <a:ext uri="{FF2B5EF4-FFF2-40B4-BE49-F238E27FC236}">
                <a16:creationId xmlns:a16="http://schemas.microsoft.com/office/drawing/2014/main" id="{5E3BCCAC-FF89-4516-86BB-B9F5F6E097BA}"/>
              </a:ext>
            </a:extLst>
          </p:cNvPr>
          <p:cNvSpPr>
            <a:spLocks noGrp="1"/>
          </p:cNvSpPr>
          <p:nvPr>
            <p:ph idx="1" hasCustomPrompt="1"/>
          </p:nvPr>
        </p:nvSpPr>
        <p:spPr>
          <a:xfrm>
            <a:off x="860502" y="1624107"/>
            <a:ext cx="10493298" cy="4351338"/>
          </a:xfrm>
        </p:spPr>
        <p:txBody>
          <a:bodyPr/>
          <a:lstStyle>
            <a:lvl1pPr marL="0" marR="0" indent="0" algn="l" defTabSz="540000" rtl="0" eaLnBrk="1" fontAlgn="auto" latinLnBrk="0" hangingPunct="1">
              <a:lnSpc>
                <a:spcPts val="2600"/>
              </a:lnSpc>
              <a:spcBef>
                <a:spcPts val="0"/>
              </a:spcBef>
              <a:spcAft>
                <a:spcPts val="1300"/>
              </a:spcAft>
              <a:buClrTx/>
              <a:buSzTx/>
              <a:buFont typeface="Arial" panose="020B0604020202020204" pitchFamily="34" charset="0"/>
              <a:buNone/>
              <a:tabLst/>
              <a:defRPr sz="2400">
                <a:solidFill>
                  <a:schemeClr val="tx1"/>
                </a:solidFill>
              </a:defRPr>
            </a:lvl1pPr>
            <a:lvl2pPr defTabSz="540000">
              <a:lnSpc>
                <a:spcPts val="2600"/>
              </a:lnSpc>
              <a:spcAft>
                <a:spcPts val="1300"/>
              </a:spcAft>
              <a:defRPr sz="2200">
                <a:solidFill>
                  <a:schemeClr val="tx1"/>
                </a:solidFill>
              </a:defRPr>
            </a:lvl2pPr>
            <a:lvl3pPr defTabSz="540000">
              <a:lnSpc>
                <a:spcPts val="2600"/>
              </a:lnSpc>
              <a:spcAft>
                <a:spcPts val="1300"/>
              </a:spcAft>
              <a:defRPr sz="1800">
                <a:solidFill>
                  <a:schemeClr val="tx1"/>
                </a:solidFill>
              </a:defRPr>
            </a:lvl3pPr>
            <a:lvl4pPr defTabSz="540000">
              <a:lnSpc>
                <a:spcPts val="2600"/>
              </a:lnSpc>
              <a:spcAft>
                <a:spcPts val="1300"/>
              </a:spcAft>
              <a:defRPr sz="1600">
                <a:solidFill>
                  <a:schemeClr val="tx1"/>
                </a:solidFill>
              </a:defRPr>
            </a:lvl4pPr>
            <a:lvl5pPr defTabSz="540000">
              <a:lnSpc>
                <a:spcPts val="2600"/>
              </a:lnSpc>
              <a:spcAft>
                <a:spcPts val="1300"/>
              </a:spcAft>
              <a:defRPr sz="1400">
                <a:solidFill>
                  <a:schemeClr val="tx1"/>
                </a:solidFill>
              </a:defRPr>
            </a:lvl5pPr>
          </a:lstStyle>
          <a:p>
            <a:pPr lvl="0"/>
            <a:r>
              <a:rPr lang="en-GB" sz="2400">
                <a:solidFill>
                  <a:srgbClr val="A72140"/>
                </a:solidFill>
                <a:latin typeface="ZDingbats" panose="05000600020000020004" pitchFamily="2" charset="0"/>
              </a:rPr>
              <a:t>n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930420"/>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guide id="3" orient="horz" pos="300">
          <p15:clr>
            <a:srgbClr val="FBAE40"/>
          </p15:clr>
        </p15:guide>
        <p15:guide id="4" orient="horz" pos="7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Grey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D841-E4A8-4FE2-8E32-B527F6C106D6}"/>
              </a:ext>
            </a:extLst>
          </p:cNvPr>
          <p:cNvSpPr>
            <a:spLocks noGrp="1"/>
          </p:cNvSpPr>
          <p:nvPr>
            <p:ph type="title"/>
          </p:nvPr>
        </p:nvSpPr>
        <p:spPr>
          <a:xfrm>
            <a:off x="838200" y="597437"/>
            <a:ext cx="8966812" cy="733398"/>
          </a:xfrm>
        </p:spPr>
        <p:txBody>
          <a:bodyPr anchor="b">
            <a:normAutofit/>
          </a:bodyPr>
          <a:lstStyle>
            <a:lvl1pPr>
              <a:defRPr sz="2800">
                <a:solidFill>
                  <a:srgbClr val="A32136"/>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9F9985B2-DD14-4FDC-A439-0B0F3B00F0E2}"/>
              </a:ext>
            </a:extLst>
          </p:cNvPr>
          <p:cNvSpPr>
            <a:spLocks noGrp="1"/>
          </p:cNvSpPr>
          <p:nvPr>
            <p:ph type="dt" sz="half" idx="10"/>
          </p:nvPr>
        </p:nvSpPr>
        <p:spPr>
          <a:xfrm>
            <a:off x="947738" y="6356350"/>
            <a:ext cx="2743200" cy="365125"/>
          </a:xfrm>
        </p:spPr>
        <p:txBody>
          <a:bodyPr/>
          <a:lstStyle/>
          <a:p>
            <a:fld id="{AA8C285C-2B18-417F-B719-3BF88F91B62F}" type="datetimeFigureOut">
              <a:rPr lang="en-GB" smtClean="0"/>
              <a:t>11/02/2025</a:t>
            </a:fld>
            <a:endParaRPr lang="en-GB" dirty="0"/>
          </a:p>
        </p:txBody>
      </p:sp>
      <p:sp>
        <p:nvSpPr>
          <p:cNvPr id="5" name="Footer Placeholder 4">
            <a:extLst>
              <a:ext uri="{FF2B5EF4-FFF2-40B4-BE49-F238E27FC236}">
                <a16:creationId xmlns:a16="http://schemas.microsoft.com/office/drawing/2014/main" id="{91C26CD4-3390-4C74-9BA1-8AE2BFD6E5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FD1F0-869A-447B-A614-605B38A93550}"/>
              </a:ext>
            </a:extLst>
          </p:cNvPr>
          <p:cNvSpPr>
            <a:spLocks noGrp="1"/>
          </p:cNvSpPr>
          <p:nvPr>
            <p:ph type="sldNum" sz="quarter" idx="12"/>
          </p:nvPr>
        </p:nvSpPr>
        <p:spPr/>
        <p:txBody>
          <a:bodyPr/>
          <a:lstStyle/>
          <a:p>
            <a:fld id="{681E8C66-8037-4B87-89B9-88DFA93AD507}" type="slidenum">
              <a:rPr lang="en-GB" smtClean="0"/>
              <a:t>‹#›</a:t>
            </a:fld>
            <a:endParaRPr lang="en-GB" dirty="0"/>
          </a:p>
        </p:txBody>
      </p:sp>
      <p:cxnSp>
        <p:nvCxnSpPr>
          <p:cNvPr id="13" name="Straight Connector 12">
            <a:extLst>
              <a:ext uri="{FF2B5EF4-FFF2-40B4-BE49-F238E27FC236}">
                <a16:creationId xmlns:a16="http://schemas.microsoft.com/office/drawing/2014/main" id="{0D4F969F-A00A-4737-A034-AFC1DFADF8F2}"/>
              </a:ext>
            </a:extLst>
          </p:cNvPr>
          <p:cNvCxnSpPr/>
          <p:nvPr userDrawn="1"/>
        </p:nvCxnSpPr>
        <p:spPr>
          <a:xfrm>
            <a:off x="0" y="1407954"/>
            <a:ext cx="12192000" cy="0"/>
          </a:xfrm>
          <a:prstGeom prst="line">
            <a:avLst/>
          </a:prstGeom>
          <a:ln w="19050">
            <a:solidFill>
              <a:srgbClr val="A32136"/>
            </a:solidFill>
          </a:ln>
        </p:spPr>
        <p:style>
          <a:lnRef idx="1">
            <a:schemeClr val="accent1"/>
          </a:lnRef>
          <a:fillRef idx="0">
            <a:schemeClr val="accent1"/>
          </a:fillRef>
          <a:effectRef idx="0">
            <a:schemeClr val="accent1"/>
          </a:effectRef>
          <a:fontRef idx="minor">
            <a:schemeClr val="tx1"/>
          </a:fontRef>
        </p:style>
      </p:cxnSp>
      <p:pic>
        <p:nvPicPr>
          <p:cNvPr id="11" name="Picture 10" descr="HSE Logo.png">
            <a:extLst>
              <a:ext uri="{FF2B5EF4-FFF2-40B4-BE49-F238E27FC236}">
                <a16:creationId xmlns:a16="http://schemas.microsoft.com/office/drawing/2014/main" id="{5DB0BA4E-58F2-4198-8814-01297384B6F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65254" y1="33616" x2="65254" y2="33616"/>
                        <a14:foregroundMark x1="77119" y1="79096" x2="77119" y2="79096"/>
                        <a14:foregroundMark x1="51412" y1="81073" x2="51412" y2="81073"/>
                        <a14:foregroundMark x1="75141" y1="15819" x2="75141" y2="15819"/>
                        <a14:foregroundMark x1="15819" y1="77119" x2="15819" y2="77119"/>
                        <a14:foregroundMark x1="45480" y1="71186" x2="45480" y2="71186"/>
                        <a14:foregroundMark x1="69209" y1="69209" x2="69209" y2="69209"/>
                      </a14:backgroundRemoval>
                    </a14:imgEffect>
                  </a14:imgLayer>
                </a14:imgProps>
              </a:ext>
              <a:ext uri="{28A0092B-C50C-407E-A947-70E740481C1C}">
                <a14:useLocalDpi xmlns:a14="http://schemas.microsoft.com/office/drawing/2010/main"/>
              </a:ext>
            </a:extLst>
          </a:blip>
          <a:stretch>
            <a:fillRect/>
          </a:stretch>
        </p:blipFill>
        <p:spPr>
          <a:xfrm>
            <a:off x="10439362" y="337189"/>
            <a:ext cx="993646" cy="993646"/>
          </a:xfrm>
          <a:prstGeom prst="rect">
            <a:avLst/>
          </a:prstGeom>
        </p:spPr>
      </p:pic>
      <p:pic>
        <p:nvPicPr>
          <p:cNvPr id="12" name="Picture 11">
            <a:extLst>
              <a:ext uri="{FF2B5EF4-FFF2-40B4-BE49-F238E27FC236}">
                <a16:creationId xmlns:a16="http://schemas.microsoft.com/office/drawing/2014/main" id="{B13A91F8-1ACD-4BF8-93E9-F9218FA03C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2792"/>
          <a:stretch/>
        </p:blipFill>
        <p:spPr>
          <a:xfrm>
            <a:off x="8877281" y="396610"/>
            <a:ext cx="1595132" cy="956976"/>
          </a:xfrm>
          <a:prstGeom prst="rect">
            <a:avLst/>
          </a:prstGeom>
        </p:spPr>
      </p:pic>
      <p:sp>
        <p:nvSpPr>
          <p:cNvPr id="10" name="Content Placeholder 2">
            <a:extLst>
              <a:ext uri="{FF2B5EF4-FFF2-40B4-BE49-F238E27FC236}">
                <a16:creationId xmlns:a16="http://schemas.microsoft.com/office/drawing/2014/main" id="{5E3BCCAC-FF89-4516-86BB-B9F5F6E097BA}"/>
              </a:ext>
            </a:extLst>
          </p:cNvPr>
          <p:cNvSpPr>
            <a:spLocks noGrp="1"/>
          </p:cNvSpPr>
          <p:nvPr>
            <p:ph idx="1" hasCustomPrompt="1"/>
          </p:nvPr>
        </p:nvSpPr>
        <p:spPr>
          <a:xfrm>
            <a:off x="860502" y="1624107"/>
            <a:ext cx="5127703" cy="4351338"/>
          </a:xfrm>
        </p:spPr>
        <p:txBody>
          <a:bodyPr/>
          <a:lstStyle>
            <a:lvl1pPr marL="0" marR="0" indent="0" algn="l" defTabSz="540000" rtl="0" eaLnBrk="1" fontAlgn="auto" latinLnBrk="0" hangingPunct="1">
              <a:lnSpc>
                <a:spcPts val="2600"/>
              </a:lnSpc>
              <a:spcBef>
                <a:spcPts val="0"/>
              </a:spcBef>
              <a:spcAft>
                <a:spcPts val="1300"/>
              </a:spcAft>
              <a:buClrTx/>
              <a:buSzTx/>
              <a:buFont typeface="Arial" panose="020B0604020202020204" pitchFamily="34" charset="0"/>
              <a:buNone/>
              <a:tabLst/>
              <a:defRPr sz="2200">
                <a:solidFill>
                  <a:schemeClr val="tx1"/>
                </a:solidFill>
              </a:defRPr>
            </a:lvl1pPr>
            <a:lvl2pPr defTabSz="540000">
              <a:lnSpc>
                <a:spcPts val="2600"/>
              </a:lnSpc>
              <a:spcAft>
                <a:spcPts val="1300"/>
              </a:spcAft>
              <a:defRPr sz="2000">
                <a:solidFill>
                  <a:schemeClr val="tx1"/>
                </a:solidFill>
              </a:defRPr>
            </a:lvl2pPr>
            <a:lvl3pPr defTabSz="540000">
              <a:lnSpc>
                <a:spcPts val="2600"/>
              </a:lnSpc>
              <a:spcAft>
                <a:spcPts val="1300"/>
              </a:spcAft>
              <a:defRPr sz="1800">
                <a:solidFill>
                  <a:schemeClr val="tx1"/>
                </a:solidFill>
              </a:defRPr>
            </a:lvl3pPr>
            <a:lvl4pPr defTabSz="540000">
              <a:lnSpc>
                <a:spcPts val="2600"/>
              </a:lnSpc>
              <a:spcAft>
                <a:spcPts val="1300"/>
              </a:spcAft>
              <a:defRPr sz="1600">
                <a:solidFill>
                  <a:schemeClr val="tx1"/>
                </a:solidFill>
              </a:defRPr>
            </a:lvl4pPr>
            <a:lvl5pPr defTabSz="540000">
              <a:lnSpc>
                <a:spcPts val="2600"/>
              </a:lnSpc>
              <a:spcAft>
                <a:spcPts val="1300"/>
              </a:spcAft>
              <a:defRPr sz="1400">
                <a:solidFill>
                  <a:schemeClr val="tx1"/>
                </a:solidFill>
              </a:defRPr>
            </a:lvl5pPr>
          </a:lstStyle>
          <a:p>
            <a:pPr marL="0" marR="0" lvl="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a:pPr>
            <a:r>
              <a:rPr lang="en-GB" sz="2400">
                <a:solidFill>
                  <a:srgbClr val="A72140"/>
                </a:solidFill>
                <a:latin typeface="ZDingbats" panose="05000600020000020004" pitchFamily="2" charset="0"/>
              </a:rPr>
              <a:t>n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
        <p:nvSpPr>
          <p:cNvPr id="17" name="Content Placeholder 2">
            <a:extLst>
              <a:ext uri="{FF2B5EF4-FFF2-40B4-BE49-F238E27FC236}">
                <a16:creationId xmlns:a16="http://schemas.microsoft.com/office/drawing/2014/main" id="{3E67C2A2-2BA5-4CCA-9A93-950491ED779F}"/>
              </a:ext>
            </a:extLst>
          </p:cNvPr>
          <p:cNvSpPr>
            <a:spLocks noGrp="1"/>
          </p:cNvSpPr>
          <p:nvPr>
            <p:ph idx="13" hasCustomPrompt="1"/>
          </p:nvPr>
        </p:nvSpPr>
        <p:spPr>
          <a:xfrm>
            <a:off x="6167438" y="1628775"/>
            <a:ext cx="5127703" cy="4351338"/>
          </a:xfrm>
        </p:spPr>
        <p:txBody>
          <a:bodyPr/>
          <a:lstStyle>
            <a:lvl1pPr marL="0" marR="0" indent="0" algn="l" defTabSz="540000" rtl="0" eaLnBrk="1" fontAlgn="auto" latinLnBrk="0" hangingPunct="1">
              <a:lnSpc>
                <a:spcPts val="2600"/>
              </a:lnSpc>
              <a:spcBef>
                <a:spcPts val="0"/>
              </a:spcBef>
              <a:spcAft>
                <a:spcPts val="1300"/>
              </a:spcAft>
              <a:buClrTx/>
              <a:buSzTx/>
              <a:buFont typeface="Arial" panose="020B0604020202020204" pitchFamily="34" charset="0"/>
              <a:buNone/>
              <a:tabLst/>
              <a:defRPr sz="2200">
                <a:solidFill>
                  <a:schemeClr val="tx1"/>
                </a:solidFill>
              </a:defRPr>
            </a:lvl1pPr>
            <a:lvl2pPr defTabSz="540000">
              <a:lnSpc>
                <a:spcPts val="2600"/>
              </a:lnSpc>
              <a:spcAft>
                <a:spcPts val="1300"/>
              </a:spcAft>
              <a:defRPr sz="2000">
                <a:solidFill>
                  <a:schemeClr val="tx1"/>
                </a:solidFill>
              </a:defRPr>
            </a:lvl2pPr>
            <a:lvl3pPr defTabSz="540000">
              <a:lnSpc>
                <a:spcPts val="2600"/>
              </a:lnSpc>
              <a:spcAft>
                <a:spcPts val="1300"/>
              </a:spcAft>
              <a:defRPr sz="1800">
                <a:solidFill>
                  <a:schemeClr val="tx1"/>
                </a:solidFill>
              </a:defRPr>
            </a:lvl3pPr>
            <a:lvl4pPr defTabSz="540000">
              <a:lnSpc>
                <a:spcPts val="2600"/>
              </a:lnSpc>
              <a:spcAft>
                <a:spcPts val="1300"/>
              </a:spcAft>
              <a:defRPr sz="1600">
                <a:solidFill>
                  <a:schemeClr val="tx1"/>
                </a:solidFill>
              </a:defRPr>
            </a:lvl4pPr>
            <a:lvl5pPr defTabSz="540000">
              <a:lnSpc>
                <a:spcPts val="2600"/>
              </a:lnSpc>
              <a:spcAft>
                <a:spcPts val="1300"/>
              </a:spcAft>
              <a:defRPr sz="1400">
                <a:solidFill>
                  <a:schemeClr val="tx1"/>
                </a:solidFill>
              </a:defRPr>
            </a:lvl5pPr>
          </a:lstStyle>
          <a:p>
            <a:pPr marL="0" marR="0" lvl="0" indent="0" algn="l" defTabSz="540000" rtl="0" eaLnBrk="1" fontAlgn="auto" latinLnBrk="0" hangingPunct="1">
              <a:lnSpc>
                <a:spcPts val="3000"/>
              </a:lnSpc>
              <a:spcBef>
                <a:spcPts val="0"/>
              </a:spcBef>
              <a:spcAft>
                <a:spcPts val="1500"/>
              </a:spcAft>
              <a:buClrTx/>
              <a:buSzTx/>
              <a:buFont typeface="Arial" panose="020B0604020202020204" pitchFamily="34" charset="0"/>
              <a:buNone/>
              <a:tabLst/>
              <a:defRPr/>
            </a:pPr>
            <a:r>
              <a:rPr lang="en-GB" sz="2400">
                <a:solidFill>
                  <a:srgbClr val="A72140"/>
                </a:solidFill>
                <a:latin typeface="ZDingbats" panose="05000600020000020004" pitchFamily="2" charset="0"/>
              </a:rPr>
              <a:t>n	</a:t>
            </a:r>
            <a:r>
              <a:rPr lang="en-US"/>
              <a:t>Click to add text, use Zapf 	dingbat (n) for bullet</a:t>
            </a:r>
          </a:p>
          <a:p>
            <a:pPr lvl="1"/>
            <a:r>
              <a:rPr lang="en-US"/>
              <a:t>	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1593011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guide id="3" orient="horz" pos="300">
          <p15:clr>
            <a:srgbClr val="FBAE40"/>
          </p15:clr>
        </p15:guide>
        <p15:guide id="4" orient="horz" pos="754">
          <p15:clr>
            <a:srgbClr val="FBAE40"/>
          </p15:clr>
        </p15:guide>
        <p15:guide id="5" orient="horz" pos="1026">
          <p15:clr>
            <a:srgbClr val="FBAE40"/>
          </p15:clr>
        </p15:guide>
        <p15:guide id="6" pos="388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961A7-E8ED-427F-9C78-703B7DA36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26D4DD-8793-4CF4-8C84-09DDC9BD7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B93251-9247-451D-8BCD-6053E3738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A8C285C-2B18-417F-B719-3BF88F91B62F}" type="datetimeFigureOut">
              <a:rPr lang="en-GB" smtClean="0"/>
              <a:pPr/>
              <a:t>11/02/2025</a:t>
            </a:fld>
            <a:endParaRPr lang="en-GB" dirty="0"/>
          </a:p>
        </p:txBody>
      </p:sp>
      <p:sp>
        <p:nvSpPr>
          <p:cNvPr id="5" name="Footer Placeholder 4">
            <a:extLst>
              <a:ext uri="{FF2B5EF4-FFF2-40B4-BE49-F238E27FC236}">
                <a16:creationId xmlns:a16="http://schemas.microsoft.com/office/drawing/2014/main" id="{09D065FB-CDCD-4A2E-A578-827AB96E23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93F6E992-2D3F-46D5-A093-5DA1C7545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81E8C66-8037-4B87-89B9-88DFA93AD507}" type="slidenum">
              <a:rPr lang="en-GB" smtClean="0"/>
              <a:pPr/>
              <a:t>‹#›</a:t>
            </a:fld>
            <a:endParaRPr lang="en-GB" dirty="0"/>
          </a:p>
        </p:txBody>
      </p:sp>
    </p:spTree>
    <p:extLst>
      <p:ext uri="{BB962C8B-B14F-4D97-AF65-F5344CB8AC3E}">
        <p14:creationId xmlns:p14="http://schemas.microsoft.com/office/powerpoint/2010/main" val="31914762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Lst>
  <p:txStyles>
    <p:titleStyle>
      <a:lvl1pPr algn="l" defTabSz="914400" rtl="0" eaLnBrk="1" latinLnBrk="0" hangingPunct="1">
        <a:lnSpc>
          <a:spcPct val="90000"/>
        </a:lnSpc>
        <a:spcBef>
          <a:spcPct val="0"/>
        </a:spcBef>
        <a:buNone/>
        <a:defRPr sz="2800" kern="1200">
          <a:solidFill>
            <a:schemeClr val="tx1"/>
          </a:solidFill>
          <a:latin typeface="Arial Black" panose="020B0A04020102020204" pitchFamily="34" charset="0"/>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6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6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6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0298" y="924542"/>
            <a:ext cx="3869015" cy="707886"/>
          </a:xfrm>
          <a:prstGeom prst="rect">
            <a:avLst/>
          </a:prstGeom>
        </p:spPr>
        <p:txBody>
          <a:bodyPr wrap="square" lIns="0" tIns="0" rIns="0" bIns="0">
            <a:spAutoFit/>
          </a:bodyPr>
          <a:lstStyle>
            <a:lvl1pPr>
              <a:defRPr sz="4600" b="1" i="0">
                <a:solidFill>
                  <a:srgbClr val="002D6B"/>
                </a:solidFill>
                <a:latin typeface="Verdana"/>
                <a:cs typeface="Verdana"/>
              </a:defRPr>
            </a:lvl1pPr>
          </a:lstStyle>
          <a:p>
            <a:endParaRPr/>
          </a:p>
        </p:txBody>
      </p:sp>
      <p:sp>
        <p:nvSpPr>
          <p:cNvPr id="3" name="Holder 3"/>
          <p:cNvSpPr>
            <a:spLocks noGrp="1"/>
          </p:cNvSpPr>
          <p:nvPr>
            <p:ph type="body" idx="1"/>
          </p:nvPr>
        </p:nvSpPr>
        <p:spPr>
          <a:xfrm>
            <a:off x="508000" y="2045775"/>
            <a:ext cx="11188836"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2/11/2025</a:t>
            </a:fld>
            <a:endParaRPr lang="en-US" dirty="0"/>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9589092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hyperlink" Target="https://www.constructionleadershipcouncil.co.uk/wp-content/uploads/2024/08/BSR-OPSS-CLC-Webinars-Summary-final.pdf" TargetMode="External"/><Relationship Id="rId3" Type="http://schemas.openxmlformats.org/officeDocument/2006/relationships/image" Target="../media/image24.png"/><Relationship Id="rId7" Type="http://schemas.openxmlformats.org/officeDocument/2006/relationships/hyperlink" Target="https://www.constructionleadershipcouncil.co.uk/wp-content/uploads/2024/08/CLC-Building-Safety-Report-Final-29.08.2024.pdf"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https://www.constructionleadershipcouncil.co.uk/wp-content/uploads/2024/03/CLC-Bi_Annual-Review_V3a.pdf" TargetMode="External"/><Relationship Id="rId5" Type="http://schemas.openxmlformats.org/officeDocument/2006/relationships/hyperlink" Target="https://www.constructionleadershipcouncil.co.uk/" TargetMode="External"/><Relationship Id="rId4" Type="http://schemas.openxmlformats.org/officeDocument/2006/relationships/image" Target="../media/image28.jp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info@hbf.co.uk" TargetMode="Externa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BE9B-4C3A-C6C7-FBF7-91D478C508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EA261C-D10C-FC86-F5C9-6149523237C2}"/>
              </a:ext>
            </a:extLst>
          </p:cNvPr>
          <p:cNvSpPr>
            <a:spLocks noGrp="1"/>
          </p:cNvSpPr>
          <p:nvPr>
            <p:ph type="title"/>
          </p:nvPr>
        </p:nvSpPr>
        <p:spPr>
          <a:xfrm>
            <a:off x="958787" y="2492897"/>
            <a:ext cx="10573305" cy="1362075"/>
          </a:xfrm>
        </p:spPr>
        <p:txBody>
          <a:bodyPr>
            <a:noAutofit/>
          </a:bodyPr>
          <a:lstStyle/>
          <a:p>
            <a:r>
              <a:rPr lang="en-GB" sz="3400" dirty="0">
                <a:solidFill>
                  <a:schemeClr val="bg1"/>
                </a:solidFill>
                <a:latin typeface="+mn-lt"/>
              </a:rPr>
              <a:t>Practical Application of the High-Rise Buildings Regime – Design and Construction  </a:t>
            </a:r>
            <a:endParaRPr lang="en-GB" sz="3400" dirty="0">
              <a:solidFill>
                <a:schemeClr val="bg1"/>
              </a:solidFill>
            </a:endParaRPr>
          </a:p>
        </p:txBody>
      </p:sp>
      <p:sp>
        <p:nvSpPr>
          <p:cNvPr id="2" name="TextBox 1">
            <a:extLst>
              <a:ext uri="{FF2B5EF4-FFF2-40B4-BE49-F238E27FC236}">
                <a16:creationId xmlns:a16="http://schemas.microsoft.com/office/drawing/2014/main" id="{89371C51-B0CB-E87E-5CDE-DCE547D42414}"/>
              </a:ext>
            </a:extLst>
          </p:cNvPr>
          <p:cNvSpPr txBox="1"/>
          <p:nvPr/>
        </p:nvSpPr>
        <p:spPr>
          <a:xfrm>
            <a:off x="71989" y="60385"/>
            <a:ext cx="2520280" cy="400110"/>
          </a:xfrm>
          <a:prstGeom prst="rect">
            <a:avLst/>
          </a:prstGeom>
          <a:noFill/>
        </p:spPr>
        <p:txBody>
          <a:bodyPr wrap="square" rtlCol="0">
            <a:spAutoFit/>
          </a:bodyPr>
          <a:lstStyle/>
          <a:p>
            <a:r>
              <a:rPr lang="en-GB" sz="2000" b="1" dirty="0">
                <a:solidFill>
                  <a:schemeClr val="bg1"/>
                </a:solidFill>
                <a:latin typeface="+mj-lt"/>
              </a:rPr>
              <a:t>Live Webinar</a:t>
            </a:r>
          </a:p>
        </p:txBody>
      </p:sp>
    </p:spTree>
    <p:extLst>
      <p:ext uri="{BB962C8B-B14F-4D97-AF65-F5344CB8AC3E}">
        <p14:creationId xmlns:p14="http://schemas.microsoft.com/office/powerpoint/2010/main" val="54533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CF9A5-8084-814F-4C4F-CB5483F09F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77B621-18C0-D156-EAC9-805554434A6A}"/>
              </a:ext>
            </a:extLst>
          </p:cNvPr>
          <p:cNvSpPr>
            <a:spLocks noGrp="1"/>
          </p:cNvSpPr>
          <p:nvPr>
            <p:ph type="title"/>
          </p:nvPr>
        </p:nvSpPr>
        <p:spPr>
          <a:xfrm>
            <a:off x="2209800" y="2492897"/>
            <a:ext cx="7772400" cy="1362075"/>
          </a:xfrm>
        </p:spPr>
        <p:txBody>
          <a:bodyPr>
            <a:normAutofit/>
          </a:bodyPr>
          <a:lstStyle/>
          <a:p>
            <a:r>
              <a:rPr lang="en-GB" sz="2800" dirty="0">
                <a:solidFill>
                  <a:schemeClr val="bg1"/>
                </a:solidFill>
                <a:latin typeface="+mn-lt"/>
              </a:rPr>
              <a:t>CLC Update</a:t>
            </a:r>
          </a:p>
        </p:txBody>
      </p:sp>
    </p:spTree>
    <p:extLst>
      <p:ext uri="{BB962C8B-B14F-4D97-AF65-F5344CB8AC3E}">
        <p14:creationId xmlns:p14="http://schemas.microsoft.com/office/powerpoint/2010/main" val="2997964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Concept View To Office Building And Sky">
            <a:hlinkClick r:id="" action="ppaction://media"/>
            <a:extLst>
              <a:ext uri="{FF2B5EF4-FFF2-40B4-BE49-F238E27FC236}">
                <a16:creationId xmlns:a16="http://schemas.microsoft.com/office/drawing/2014/main" id="{C83780E0-929E-0E91-61C8-8FB2EEF6D195}"/>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1">
                <a:shade val="45000"/>
                <a:satMod val="135000"/>
              </a:schemeClr>
              <a:prstClr val="white"/>
            </a:duotone>
          </a:blip>
          <a:stretch>
            <a:fillRect/>
          </a:stretch>
        </p:blipFill>
        <p:spPr>
          <a:xfrm>
            <a:off x="428" y="-94021"/>
            <a:ext cx="12191144" cy="6857519"/>
          </a:xfrm>
          <a:prstGeom prst="rect">
            <a:avLst/>
          </a:prstGeom>
        </p:spPr>
      </p:pic>
      <p:pic>
        <p:nvPicPr>
          <p:cNvPr id="3" name="Picture 2" descr="A black background with white letters and a black background&#10;&#10;Description automatically generated">
            <a:extLst>
              <a:ext uri="{FF2B5EF4-FFF2-40B4-BE49-F238E27FC236}">
                <a16:creationId xmlns:a16="http://schemas.microsoft.com/office/drawing/2014/main" id="{6D2C0894-0ED5-1133-DF57-66E48000CF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8890" y="-94021"/>
            <a:ext cx="3408824" cy="1841227"/>
          </a:xfrm>
          <a:prstGeom prst="rect">
            <a:avLst/>
          </a:prstGeom>
        </p:spPr>
      </p:pic>
      <p:sp>
        <p:nvSpPr>
          <p:cNvPr id="9" name="Free-form: Shape 8">
            <a:extLst>
              <a:ext uri="{FF2B5EF4-FFF2-40B4-BE49-F238E27FC236}">
                <a16:creationId xmlns:a16="http://schemas.microsoft.com/office/drawing/2014/main" id="{5E2D9FA9-D130-6820-226B-3463DA10E2C7}"/>
              </a:ext>
            </a:extLst>
          </p:cNvPr>
          <p:cNvSpPr/>
          <p:nvPr/>
        </p:nvSpPr>
        <p:spPr>
          <a:xfrm>
            <a:off x="428" y="-94021"/>
            <a:ext cx="12191144" cy="6951780"/>
          </a:xfrm>
          <a:custGeom>
            <a:avLst/>
            <a:gdLst/>
            <a:ahLst/>
            <a:cxnLst/>
            <a:rect l="l" t="t" r="r" b="b"/>
            <a:pathLst>
              <a:path w="12192000" h="6858000">
                <a:moveTo>
                  <a:pt x="8313341" y="5589866"/>
                </a:moveTo>
                <a:lnTo>
                  <a:pt x="8313341" y="5728722"/>
                </a:lnTo>
                <a:cubicBezTo>
                  <a:pt x="8296672" y="5742966"/>
                  <a:pt x="8277325" y="5754440"/>
                  <a:pt x="8255298" y="5763143"/>
                </a:cubicBezTo>
                <a:cubicBezTo>
                  <a:pt x="8233272" y="5771847"/>
                  <a:pt x="8211543" y="5776198"/>
                  <a:pt x="8190111" y="5776198"/>
                </a:cubicBezTo>
                <a:cubicBezTo>
                  <a:pt x="8163124" y="5776198"/>
                  <a:pt x="8143280" y="5774319"/>
                  <a:pt x="8130580" y="5770561"/>
                </a:cubicBezTo>
                <a:cubicBezTo>
                  <a:pt x="8117880" y="5766804"/>
                  <a:pt x="8106966" y="5760968"/>
                  <a:pt x="8097838" y="5753056"/>
                </a:cubicBezTo>
                <a:cubicBezTo>
                  <a:pt x="8088313" y="5745143"/>
                  <a:pt x="8082360" y="5736835"/>
                  <a:pt x="8079979" y="5728132"/>
                </a:cubicBezTo>
                <a:cubicBezTo>
                  <a:pt x="8077597" y="5719428"/>
                  <a:pt x="8076407" y="5708153"/>
                  <a:pt x="8076407" y="5694306"/>
                </a:cubicBezTo>
                <a:cubicBezTo>
                  <a:pt x="8076407" y="5673340"/>
                  <a:pt x="8082062" y="5656427"/>
                  <a:pt x="8093373" y="5643569"/>
                </a:cubicBezTo>
                <a:cubicBezTo>
                  <a:pt x="8104684" y="5630711"/>
                  <a:pt x="8121055" y="5620921"/>
                  <a:pt x="8142486" y="5614199"/>
                </a:cubicBezTo>
                <a:cubicBezTo>
                  <a:pt x="8159949" y="5608655"/>
                  <a:pt x="8185547" y="5603807"/>
                  <a:pt x="8219282" y="5599656"/>
                </a:cubicBezTo>
                <a:cubicBezTo>
                  <a:pt x="8253016" y="5595504"/>
                  <a:pt x="8284369" y="5592241"/>
                  <a:pt x="8313341" y="5589866"/>
                </a:cubicBezTo>
                <a:close/>
                <a:moveTo>
                  <a:pt x="1242219" y="5520214"/>
                </a:moveTo>
                <a:lnTo>
                  <a:pt x="1292123" y="5520214"/>
                </a:lnTo>
                <a:cubicBezTo>
                  <a:pt x="1326186" y="5520214"/>
                  <a:pt x="1358863" y="5520412"/>
                  <a:pt x="1390154" y="5520809"/>
                </a:cubicBezTo>
                <a:cubicBezTo>
                  <a:pt x="1421445" y="5521206"/>
                  <a:pt x="1446002" y="5523984"/>
                  <a:pt x="1463824" y="5529144"/>
                </a:cubicBezTo>
                <a:cubicBezTo>
                  <a:pt x="1489962" y="5536684"/>
                  <a:pt x="1508477" y="5548094"/>
                  <a:pt x="1519370" y="5563374"/>
                </a:cubicBezTo>
                <a:cubicBezTo>
                  <a:pt x="1530262" y="5578654"/>
                  <a:pt x="1535708" y="5600383"/>
                  <a:pt x="1535708" y="5628561"/>
                </a:cubicBezTo>
                <a:cubicBezTo>
                  <a:pt x="1535708" y="5649992"/>
                  <a:pt x="1531253" y="5668943"/>
                  <a:pt x="1522342" y="5685413"/>
                </a:cubicBezTo>
                <a:cubicBezTo>
                  <a:pt x="1513431" y="5701883"/>
                  <a:pt x="1497094" y="5715080"/>
                  <a:pt x="1473331" y="5725001"/>
                </a:cubicBezTo>
                <a:cubicBezTo>
                  <a:pt x="1449958" y="5734923"/>
                  <a:pt x="1424409" y="5740083"/>
                  <a:pt x="1396684" y="5740480"/>
                </a:cubicBezTo>
                <a:cubicBezTo>
                  <a:pt x="1368959" y="5740876"/>
                  <a:pt x="1323014" y="5741075"/>
                  <a:pt x="1258851" y="5741075"/>
                </a:cubicBezTo>
                <a:lnTo>
                  <a:pt x="1242219" y="5741075"/>
                </a:lnTo>
                <a:close/>
                <a:moveTo>
                  <a:pt x="6126377" y="5373172"/>
                </a:moveTo>
                <a:cubicBezTo>
                  <a:pt x="6140634" y="5373172"/>
                  <a:pt x="6156670" y="5374660"/>
                  <a:pt x="6174486" y="5377637"/>
                </a:cubicBezTo>
                <a:cubicBezTo>
                  <a:pt x="6192301" y="5380613"/>
                  <a:pt x="6207349" y="5384681"/>
                  <a:pt x="6219627" y="5389841"/>
                </a:cubicBezTo>
                <a:lnTo>
                  <a:pt x="6219627" y="5692855"/>
                </a:lnTo>
                <a:cubicBezTo>
                  <a:pt x="6202598" y="5703967"/>
                  <a:pt x="6183789" y="5712897"/>
                  <a:pt x="6163198" y="5719644"/>
                </a:cubicBezTo>
                <a:cubicBezTo>
                  <a:pt x="6142607" y="5726390"/>
                  <a:pt x="6121621" y="5729764"/>
                  <a:pt x="6100239" y="5729764"/>
                </a:cubicBezTo>
                <a:cubicBezTo>
                  <a:pt x="6053116" y="5729764"/>
                  <a:pt x="6017577" y="5717064"/>
                  <a:pt x="5993622" y="5691664"/>
                </a:cubicBezTo>
                <a:cubicBezTo>
                  <a:pt x="5969667" y="5666264"/>
                  <a:pt x="5957690" y="5621417"/>
                  <a:pt x="5957690" y="5557123"/>
                </a:cubicBezTo>
                <a:cubicBezTo>
                  <a:pt x="5957690" y="5499180"/>
                  <a:pt x="5971746" y="5454035"/>
                  <a:pt x="5999859" y="5421690"/>
                </a:cubicBezTo>
                <a:cubicBezTo>
                  <a:pt x="6027972" y="5389344"/>
                  <a:pt x="6070145" y="5373172"/>
                  <a:pt x="6126377" y="5373172"/>
                </a:cubicBezTo>
                <a:close/>
                <a:moveTo>
                  <a:pt x="3983252" y="5373172"/>
                </a:moveTo>
                <a:cubicBezTo>
                  <a:pt x="3997112" y="5373172"/>
                  <a:pt x="4012357" y="5374562"/>
                  <a:pt x="4028989" y="5377344"/>
                </a:cubicBezTo>
                <a:cubicBezTo>
                  <a:pt x="4045620" y="5380125"/>
                  <a:pt x="4061458" y="5384697"/>
                  <a:pt x="4076502" y="5391059"/>
                </a:cubicBezTo>
                <a:lnTo>
                  <a:pt x="4076502" y="5719579"/>
                </a:lnTo>
                <a:cubicBezTo>
                  <a:pt x="4059871" y="5731503"/>
                  <a:pt x="4040665" y="5741143"/>
                  <a:pt x="4018887" y="5748498"/>
                </a:cubicBezTo>
                <a:cubicBezTo>
                  <a:pt x="3997108" y="5755852"/>
                  <a:pt x="3976517" y="5759530"/>
                  <a:pt x="3957114" y="5759530"/>
                </a:cubicBezTo>
                <a:cubicBezTo>
                  <a:pt x="3907219" y="5759530"/>
                  <a:pt x="3870987" y="5744723"/>
                  <a:pt x="3848418" y="5715109"/>
                </a:cubicBezTo>
                <a:cubicBezTo>
                  <a:pt x="3825849" y="5685495"/>
                  <a:pt x="3814565" y="5637897"/>
                  <a:pt x="3814565" y="5572313"/>
                </a:cubicBezTo>
                <a:cubicBezTo>
                  <a:pt x="3814565" y="5509905"/>
                  <a:pt x="3828621" y="5461112"/>
                  <a:pt x="3856734" y="5425936"/>
                </a:cubicBezTo>
                <a:cubicBezTo>
                  <a:pt x="3884847" y="5390760"/>
                  <a:pt x="3927020" y="5373172"/>
                  <a:pt x="3983252" y="5373172"/>
                </a:cubicBezTo>
                <a:close/>
                <a:moveTo>
                  <a:pt x="9555758" y="5348169"/>
                </a:moveTo>
                <a:cubicBezTo>
                  <a:pt x="9600208" y="5348169"/>
                  <a:pt x="9632950" y="5359480"/>
                  <a:pt x="9653985" y="5382101"/>
                </a:cubicBezTo>
                <a:cubicBezTo>
                  <a:pt x="9675019" y="5404723"/>
                  <a:pt x="9686131" y="5438458"/>
                  <a:pt x="9687322" y="5483305"/>
                </a:cubicBezTo>
                <a:lnTo>
                  <a:pt x="9409311" y="5483305"/>
                </a:lnTo>
                <a:cubicBezTo>
                  <a:pt x="9412486" y="5436076"/>
                  <a:pt x="9427369" y="5401747"/>
                  <a:pt x="9453960" y="5380316"/>
                </a:cubicBezTo>
                <a:cubicBezTo>
                  <a:pt x="9480550" y="5358884"/>
                  <a:pt x="9514483" y="5348169"/>
                  <a:pt x="9555758" y="5348169"/>
                </a:cubicBezTo>
                <a:close/>
                <a:moveTo>
                  <a:pt x="10520759" y="5235059"/>
                </a:moveTo>
                <a:lnTo>
                  <a:pt x="10780780" y="5898489"/>
                </a:lnTo>
                <a:lnTo>
                  <a:pt x="10674489" y="6148864"/>
                </a:lnTo>
                <a:lnTo>
                  <a:pt x="10907117" y="6148864"/>
                </a:lnTo>
                <a:lnTo>
                  <a:pt x="11278592" y="5235059"/>
                </a:lnTo>
                <a:lnTo>
                  <a:pt x="11058177" y="5235059"/>
                </a:lnTo>
                <a:lnTo>
                  <a:pt x="10905629" y="5667219"/>
                </a:lnTo>
                <a:lnTo>
                  <a:pt x="10745834" y="5235059"/>
                </a:lnTo>
                <a:close/>
                <a:moveTo>
                  <a:pt x="4498578" y="5235059"/>
                </a:moveTo>
                <a:lnTo>
                  <a:pt x="4498578" y="5903595"/>
                </a:lnTo>
                <a:lnTo>
                  <a:pt x="4713486" y="5903595"/>
                </a:lnTo>
                <a:lnTo>
                  <a:pt x="4713486" y="5235059"/>
                </a:lnTo>
                <a:close/>
                <a:moveTo>
                  <a:pt x="2803129" y="5235059"/>
                </a:moveTo>
                <a:lnTo>
                  <a:pt x="2803129" y="5903595"/>
                </a:lnTo>
                <a:lnTo>
                  <a:pt x="3018036" y="5903595"/>
                </a:lnTo>
                <a:lnTo>
                  <a:pt x="3018036" y="5235059"/>
                </a:lnTo>
                <a:close/>
                <a:moveTo>
                  <a:pt x="1930996" y="5235059"/>
                </a:moveTo>
                <a:lnTo>
                  <a:pt x="1930996" y="5670233"/>
                </a:lnTo>
                <a:cubicBezTo>
                  <a:pt x="1930996" y="5753180"/>
                  <a:pt x="1950912" y="5815886"/>
                  <a:pt x="1990746" y="5858351"/>
                </a:cubicBezTo>
                <a:cubicBezTo>
                  <a:pt x="2030579" y="5900817"/>
                  <a:pt x="2087358" y="5922050"/>
                  <a:pt x="2161084" y="5922050"/>
                </a:cubicBezTo>
                <a:cubicBezTo>
                  <a:pt x="2206663" y="5922050"/>
                  <a:pt x="2245901" y="5914212"/>
                  <a:pt x="2278798" y="5898535"/>
                </a:cubicBezTo>
                <a:cubicBezTo>
                  <a:pt x="2311695" y="5882858"/>
                  <a:pt x="2347963" y="5859939"/>
                  <a:pt x="2387601" y="5829776"/>
                </a:cubicBezTo>
                <a:lnTo>
                  <a:pt x="2387601" y="5903595"/>
                </a:lnTo>
                <a:lnTo>
                  <a:pt x="2602508" y="5903595"/>
                </a:lnTo>
                <a:lnTo>
                  <a:pt x="2602508" y="5235059"/>
                </a:lnTo>
                <a:lnTo>
                  <a:pt x="2387601" y="5235059"/>
                </a:lnTo>
                <a:lnTo>
                  <a:pt x="2387601" y="5708928"/>
                </a:lnTo>
                <a:cubicBezTo>
                  <a:pt x="2366963" y="5722025"/>
                  <a:pt x="2345532" y="5731947"/>
                  <a:pt x="2323307" y="5738694"/>
                </a:cubicBezTo>
                <a:cubicBezTo>
                  <a:pt x="2301082" y="5745440"/>
                  <a:pt x="2280841" y="5748814"/>
                  <a:pt x="2262585" y="5748814"/>
                </a:cubicBezTo>
                <a:cubicBezTo>
                  <a:pt x="2235201" y="5748814"/>
                  <a:pt x="2213869" y="5745440"/>
                  <a:pt x="2198589" y="5738694"/>
                </a:cubicBezTo>
                <a:cubicBezTo>
                  <a:pt x="2183309" y="5731947"/>
                  <a:pt x="2171899" y="5721231"/>
                  <a:pt x="2164358" y="5706547"/>
                </a:cubicBezTo>
                <a:cubicBezTo>
                  <a:pt x="2156421" y="5691862"/>
                  <a:pt x="2151361" y="5673309"/>
                  <a:pt x="2149178" y="5650885"/>
                </a:cubicBezTo>
                <a:cubicBezTo>
                  <a:pt x="2146995" y="5628462"/>
                  <a:pt x="2145903" y="5600383"/>
                  <a:pt x="2145903" y="5566648"/>
                </a:cubicBezTo>
                <a:lnTo>
                  <a:pt x="2145903" y="5235059"/>
                </a:lnTo>
                <a:close/>
                <a:moveTo>
                  <a:pt x="6039471" y="5216605"/>
                </a:moveTo>
                <a:cubicBezTo>
                  <a:pt x="5999436" y="5216605"/>
                  <a:pt x="5960293" y="5224344"/>
                  <a:pt x="5922041" y="5239822"/>
                </a:cubicBezTo>
                <a:cubicBezTo>
                  <a:pt x="5883789" y="5255300"/>
                  <a:pt x="5851581" y="5276930"/>
                  <a:pt x="5825419" y="5304711"/>
                </a:cubicBezTo>
                <a:cubicBezTo>
                  <a:pt x="5797278" y="5334476"/>
                  <a:pt x="5775477" y="5369401"/>
                  <a:pt x="5760018" y="5409486"/>
                </a:cubicBezTo>
                <a:cubicBezTo>
                  <a:pt x="5744558" y="5449570"/>
                  <a:pt x="5736829" y="5497195"/>
                  <a:pt x="5736829" y="5552361"/>
                </a:cubicBezTo>
                <a:cubicBezTo>
                  <a:pt x="5736829" y="5667455"/>
                  <a:pt x="5762197" y="5753180"/>
                  <a:pt x="5812936" y="5809536"/>
                </a:cubicBezTo>
                <a:cubicBezTo>
                  <a:pt x="5863674" y="5865892"/>
                  <a:pt x="5935815" y="5894070"/>
                  <a:pt x="6029360" y="5894070"/>
                </a:cubicBezTo>
                <a:cubicBezTo>
                  <a:pt x="6067813" y="5894070"/>
                  <a:pt x="6102696" y="5887919"/>
                  <a:pt x="6134009" y="5875616"/>
                </a:cubicBezTo>
                <a:cubicBezTo>
                  <a:pt x="6165322" y="5863312"/>
                  <a:pt x="6193861" y="5846644"/>
                  <a:pt x="6219627" y="5825609"/>
                </a:cubicBezTo>
                <a:lnTo>
                  <a:pt x="6219627" y="5838111"/>
                </a:lnTo>
                <a:cubicBezTo>
                  <a:pt x="6219627" y="5865892"/>
                  <a:pt x="6216853" y="5889704"/>
                  <a:pt x="6211307" y="5909548"/>
                </a:cubicBezTo>
                <a:cubicBezTo>
                  <a:pt x="6205760" y="5929392"/>
                  <a:pt x="6196841" y="5945664"/>
                  <a:pt x="6184550" y="5958364"/>
                </a:cubicBezTo>
                <a:cubicBezTo>
                  <a:pt x="6171478" y="5971858"/>
                  <a:pt x="6152557" y="5982276"/>
                  <a:pt x="6127786" y="5989618"/>
                </a:cubicBezTo>
                <a:cubicBezTo>
                  <a:pt x="6103016" y="5996960"/>
                  <a:pt x="6070815" y="6000631"/>
                  <a:pt x="6031183" y="6000631"/>
                </a:cubicBezTo>
                <a:cubicBezTo>
                  <a:pt x="6001461" y="6000631"/>
                  <a:pt x="5967776" y="5996365"/>
                  <a:pt x="5930128" y="5987832"/>
                </a:cubicBezTo>
                <a:cubicBezTo>
                  <a:pt x="5892481" y="5979299"/>
                  <a:pt x="5860579" y="5969873"/>
                  <a:pt x="5834423" y="5959555"/>
                </a:cubicBezTo>
                <a:lnTo>
                  <a:pt x="5808266" y="5959555"/>
                </a:lnTo>
                <a:lnTo>
                  <a:pt x="5808266" y="6126837"/>
                </a:lnTo>
                <a:cubicBezTo>
                  <a:pt x="5841206" y="6134775"/>
                  <a:pt x="5880199" y="6141522"/>
                  <a:pt x="5925245" y="6147078"/>
                </a:cubicBezTo>
                <a:cubicBezTo>
                  <a:pt x="5970290" y="6152634"/>
                  <a:pt x="6016030" y="6155412"/>
                  <a:pt x="6062465" y="6155412"/>
                </a:cubicBezTo>
                <a:cubicBezTo>
                  <a:pt x="6119615" y="6155412"/>
                  <a:pt x="6170911" y="6149955"/>
                  <a:pt x="6216353" y="6139041"/>
                </a:cubicBezTo>
                <a:cubicBezTo>
                  <a:pt x="6261795" y="6128127"/>
                  <a:pt x="6300590" y="6110367"/>
                  <a:pt x="6332736" y="6085761"/>
                </a:cubicBezTo>
                <a:cubicBezTo>
                  <a:pt x="6364883" y="6061551"/>
                  <a:pt x="6389886" y="6028016"/>
                  <a:pt x="6407746" y="5985153"/>
                </a:cubicBezTo>
                <a:cubicBezTo>
                  <a:pt x="6425605" y="5942291"/>
                  <a:pt x="6434535" y="5889506"/>
                  <a:pt x="6434535" y="5826800"/>
                </a:cubicBezTo>
                <a:lnTo>
                  <a:pt x="6434535" y="5235059"/>
                </a:lnTo>
                <a:lnTo>
                  <a:pt x="6226194" y="5235059"/>
                </a:lnTo>
                <a:lnTo>
                  <a:pt x="6218436" y="5264825"/>
                </a:lnTo>
                <a:cubicBezTo>
                  <a:pt x="6194258" y="5249744"/>
                  <a:pt x="6167404" y="5237937"/>
                  <a:pt x="6137874" y="5229404"/>
                </a:cubicBezTo>
                <a:cubicBezTo>
                  <a:pt x="6108344" y="5220871"/>
                  <a:pt x="6075543" y="5216605"/>
                  <a:pt x="6039471" y="5216605"/>
                </a:cubicBezTo>
                <a:close/>
                <a:moveTo>
                  <a:pt x="5359103" y="5216605"/>
                </a:moveTo>
                <a:cubicBezTo>
                  <a:pt x="5316296" y="5216605"/>
                  <a:pt x="5277354" y="5224542"/>
                  <a:pt x="5242277" y="5240417"/>
                </a:cubicBezTo>
                <a:cubicBezTo>
                  <a:pt x="5207200" y="5256292"/>
                  <a:pt x="5170637" y="5279112"/>
                  <a:pt x="5132586" y="5308878"/>
                </a:cubicBezTo>
                <a:lnTo>
                  <a:pt x="5132586" y="5235059"/>
                </a:lnTo>
                <a:lnTo>
                  <a:pt x="4917679" y="5235059"/>
                </a:lnTo>
                <a:lnTo>
                  <a:pt x="4917679" y="5903595"/>
                </a:lnTo>
                <a:lnTo>
                  <a:pt x="5132586" y="5903595"/>
                </a:lnTo>
                <a:lnTo>
                  <a:pt x="5132586" y="5429726"/>
                </a:lnTo>
                <a:cubicBezTo>
                  <a:pt x="5156002" y="5415836"/>
                  <a:pt x="5177731" y="5405716"/>
                  <a:pt x="5197773" y="5399366"/>
                </a:cubicBezTo>
                <a:cubicBezTo>
                  <a:pt x="5217815" y="5393016"/>
                  <a:pt x="5237560" y="5389841"/>
                  <a:pt x="5257007" y="5389841"/>
                </a:cubicBezTo>
                <a:cubicBezTo>
                  <a:pt x="5284391" y="5389841"/>
                  <a:pt x="5305723" y="5393214"/>
                  <a:pt x="5321003" y="5399961"/>
                </a:cubicBezTo>
                <a:cubicBezTo>
                  <a:pt x="5336283" y="5406708"/>
                  <a:pt x="5347891" y="5417423"/>
                  <a:pt x="5355829" y="5432108"/>
                </a:cubicBezTo>
                <a:cubicBezTo>
                  <a:pt x="5362575" y="5444808"/>
                  <a:pt x="5367339" y="5464552"/>
                  <a:pt x="5370117" y="5491341"/>
                </a:cubicBezTo>
                <a:cubicBezTo>
                  <a:pt x="5372894" y="5518130"/>
                  <a:pt x="5374283" y="5545019"/>
                  <a:pt x="5374283" y="5572006"/>
                </a:cubicBezTo>
                <a:lnTo>
                  <a:pt x="5374283" y="5903595"/>
                </a:lnTo>
                <a:lnTo>
                  <a:pt x="5589191" y="5903595"/>
                </a:lnTo>
                <a:lnTo>
                  <a:pt x="5589191" y="5468422"/>
                </a:lnTo>
                <a:cubicBezTo>
                  <a:pt x="5589191" y="5384681"/>
                  <a:pt x="5568878" y="5321776"/>
                  <a:pt x="5528251" y="5279708"/>
                </a:cubicBezTo>
                <a:cubicBezTo>
                  <a:pt x="5487624" y="5237639"/>
                  <a:pt x="5431241" y="5216605"/>
                  <a:pt x="5359103" y="5216605"/>
                </a:cubicBezTo>
                <a:close/>
                <a:moveTo>
                  <a:pt x="8180586" y="5216009"/>
                </a:moveTo>
                <a:cubicBezTo>
                  <a:pt x="8129390" y="5216009"/>
                  <a:pt x="8078292" y="5220077"/>
                  <a:pt x="8027293" y="5228213"/>
                </a:cubicBezTo>
                <a:cubicBezTo>
                  <a:pt x="7976295" y="5236349"/>
                  <a:pt x="7939485" y="5243394"/>
                  <a:pt x="7916863" y="5249347"/>
                </a:cubicBezTo>
                <a:lnTo>
                  <a:pt x="7916863" y="5410676"/>
                </a:lnTo>
                <a:lnTo>
                  <a:pt x="7936508" y="5410676"/>
                </a:lnTo>
                <a:cubicBezTo>
                  <a:pt x="7953971" y="5403930"/>
                  <a:pt x="7982744" y="5394305"/>
                  <a:pt x="8022829" y="5381804"/>
                </a:cubicBezTo>
                <a:cubicBezTo>
                  <a:pt x="8062913" y="5369302"/>
                  <a:pt x="8100616" y="5363051"/>
                  <a:pt x="8135938" y="5363051"/>
                </a:cubicBezTo>
                <a:cubicBezTo>
                  <a:pt x="8194676" y="5363051"/>
                  <a:pt x="8239125" y="5370096"/>
                  <a:pt x="8269288" y="5384185"/>
                </a:cubicBezTo>
                <a:cubicBezTo>
                  <a:pt x="8299451" y="5398274"/>
                  <a:pt x="8314532" y="5423773"/>
                  <a:pt x="8314532" y="5460683"/>
                </a:cubicBezTo>
                <a:lnTo>
                  <a:pt x="8314532" y="5464255"/>
                </a:lnTo>
                <a:cubicBezTo>
                  <a:pt x="8251429" y="5467826"/>
                  <a:pt x="8190508" y="5473383"/>
                  <a:pt x="8131771" y="5480923"/>
                </a:cubicBezTo>
                <a:cubicBezTo>
                  <a:pt x="8073033" y="5488464"/>
                  <a:pt x="8023821" y="5501164"/>
                  <a:pt x="7984133" y="5519023"/>
                </a:cubicBezTo>
                <a:cubicBezTo>
                  <a:pt x="7944049" y="5536883"/>
                  <a:pt x="7913093" y="5561291"/>
                  <a:pt x="7891265" y="5592247"/>
                </a:cubicBezTo>
                <a:cubicBezTo>
                  <a:pt x="7869436" y="5623203"/>
                  <a:pt x="7858522" y="5663089"/>
                  <a:pt x="7858522" y="5711905"/>
                </a:cubicBezTo>
                <a:cubicBezTo>
                  <a:pt x="7858522" y="5773023"/>
                  <a:pt x="7879954" y="5823228"/>
                  <a:pt x="7922816" y="5862519"/>
                </a:cubicBezTo>
                <a:cubicBezTo>
                  <a:pt x="7965679" y="5901809"/>
                  <a:pt x="8018860" y="5921455"/>
                  <a:pt x="8082360" y="5921455"/>
                </a:cubicBezTo>
                <a:cubicBezTo>
                  <a:pt x="8109347" y="5921455"/>
                  <a:pt x="8134152" y="5919172"/>
                  <a:pt x="8156774" y="5914608"/>
                </a:cubicBezTo>
                <a:cubicBezTo>
                  <a:pt x="8179396" y="5910044"/>
                  <a:pt x="8201224" y="5903000"/>
                  <a:pt x="8222258" y="5893475"/>
                </a:cubicBezTo>
                <a:cubicBezTo>
                  <a:pt x="8237339" y="5886331"/>
                  <a:pt x="8253413" y="5876608"/>
                  <a:pt x="8270479" y="5864305"/>
                </a:cubicBezTo>
                <a:cubicBezTo>
                  <a:pt x="8287544" y="5852001"/>
                  <a:pt x="8301832" y="5841484"/>
                  <a:pt x="8313341" y="5832753"/>
                </a:cubicBezTo>
                <a:lnTo>
                  <a:pt x="8313341" y="5903595"/>
                </a:lnTo>
                <a:lnTo>
                  <a:pt x="8525867" y="5903595"/>
                </a:lnTo>
                <a:lnTo>
                  <a:pt x="8525867" y="5448776"/>
                </a:lnTo>
                <a:cubicBezTo>
                  <a:pt x="8525867" y="5368608"/>
                  <a:pt x="8498781" y="5309771"/>
                  <a:pt x="8444607" y="5272266"/>
                </a:cubicBezTo>
                <a:cubicBezTo>
                  <a:pt x="8390434" y="5234762"/>
                  <a:pt x="8302427" y="5216009"/>
                  <a:pt x="8180586" y="5216009"/>
                </a:cubicBezTo>
                <a:close/>
                <a:moveTo>
                  <a:pt x="9573022" y="5214223"/>
                </a:moveTo>
                <a:cubicBezTo>
                  <a:pt x="9455150" y="5214223"/>
                  <a:pt x="9362381" y="5246469"/>
                  <a:pt x="9294713" y="5310962"/>
                </a:cubicBezTo>
                <a:cubicBezTo>
                  <a:pt x="9227046" y="5375454"/>
                  <a:pt x="9193213" y="5462866"/>
                  <a:pt x="9193213" y="5573197"/>
                </a:cubicBezTo>
                <a:cubicBezTo>
                  <a:pt x="9193213" y="5684719"/>
                  <a:pt x="9228931" y="5770642"/>
                  <a:pt x="9300369" y="5830967"/>
                </a:cubicBezTo>
                <a:cubicBezTo>
                  <a:pt x="9371806" y="5891292"/>
                  <a:pt x="9474597" y="5921455"/>
                  <a:pt x="9608741" y="5921455"/>
                </a:cubicBezTo>
                <a:cubicBezTo>
                  <a:pt x="9660731" y="5921455"/>
                  <a:pt x="9708158" y="5917089"/>
                  <a:pt x="9751021" y="5908358"/>
                </a:cubicBezTo>
                <a:cubicBezTo>
                  <a:pt x="9793882" y="5899626"/>
                  <a:pt x="9839524" y="5885537"/>
                  <a:pt x="9887942" y="5866091"/>
                </a:cubicBezTo>
                <a:lnTo>
                  <a:pt x="9887942" y="5694045"/>
                </a:lnTo>
                <a:lnTo>
                  <a:pt x="9864129" y="5694045"/>
                </a:lnTo>
                <a:cubicBezTo>
                  <a:pt x="9839524" y="5712698"/>
                  <a:pt x="9805988" y="5730161"/>
                  <a:pt x="9763521" y="5746433"/>
                </a:cubicBezTo>
                <a:cubicBezTo>
                  <a:pt x="9721057" y="5762705"/>
                  <a:pt x="9677202" y="5770841"/>
                  <a:pt x="9631958" y="5770841"/>
                </a:cubicBezTo>
                <a:cubicBezTo>
                  <a:pt x="9560521" y="5770841"/>
                  <a:pt x="9506446" y="5756950"/>
                  <a:pt x="9469735" y="5729169"/>
                </a:cubicBezTo>
                <a:cubicBezTo>
                  <a:pt x="9433024" y="5701387"/>
                  <a:pt x="9413081" y="5661303"/>
                  <a:pt x="9409906" y="5608916"/>
                </a:cubicBezTo>
                <a:lnTo>
                  <a:pt x="9900443" y="5608916"/>
                </a:lnTo>
                <a:lnTo>
                  <a:pt x="9900443" y="5533906"/>
                </a:lnTo>
                <a:cubicBezTo>
                  <a:pt x="9900443" y="5430719"/>
                  <a:pt x="9873059" y="5351641"/>
                  <a:pt x="9818290" y="5296674"/>
                </a:cubicBezTo>
                <a:cubicBezTo>
                  <a:pt x="9763521" y="5241707"/>
                  <a:pt x="9681766" y="5214223"/>
                  <a:pt x="9573022" y="5214223"/>
                </a:cubicBezTo>
                <a:close/>
                <a:moveTo>
                  <a:pt x="1242219" y="5179695"/>
                </a:moveTo>
                <a:lnTo>
                  <a:pt x="1263651" y="5179695"/>
                </a:lnTo>
                <a:cubicBezTo>
                  <a:pt x="1308497" y="5179695"/>
                  <a:pt x="1343323" y="5179993"/>
                  <a:pt x="1368128" y="5180588"/>
                </a:cubicBezTo>
                <a:cubicBezTo>
                  <a:pt x="1392932" y="5181183"/>
                  <a:pt x="1413669" y="5184656"/>
                  <a:pt x="1430338" y="5191006"/>
                </a:cubicBezTo>
                <a:cubicBezTo>
                  <a:pt x="1448991" y="5198150"/>
                  <a:pt x="1461989" y="5209064"/>
                  <a:pt x="1469331" y="5223748"/>
                </a:cubicBezTo>
                <a:cubicBezTo>
                  <a:pt x="1476673" y="5238433"/>
                  <a:pt x="1480344" y="5253117"/>
                  <a:pt x="1480344" y="5267801"/>
                </a:cubicBezTo>
                <a:cubicBezTo>
                  <a:pt x="1480344" y="5286851"/>
                  <a:pt x="1477169" y="5303619"/>
                  <a:pt x="1470819" y="5318105"/>
                </a:cubicBezTo>
                <a:cubicBezTo>
                  <a:pt x="1464469" y="5332591"/>
                  <a:pt x="1450975" y="5344398"/>
                  <a:pt x="1430338" y="5353526"/>
                </a:cubicBezTo>
                <a:cubicBezTo>
                  <a:pt x="1415653" y="5360273"/>
                  <a:pt x="1395611" y="5364242"/>
                  <a:pt x="1370211" y="5365433"/>
                </a:cubicBezTo>
                <a:cubicBezTo>
                  <a:pt x="1344811" y="5366623"/>
                  <a:pt x="1314054" y="5367219"/>
                  <a:pt x="1277938" y="5367219"/>
                </a:cubicBezTo>
                <a:lnTo>
                  <a:pt x="1242219" y="5367219"/>
                </a:lnTo>
                <a:close/>
                <a:moveTo>
                  <a:pt x="10064154" y="5043964"/>
                </a:moveTo>
                <a:lnTo>
                  <a:pt x="10064154" y="5235059"/>
                </a:lnTo>
                <a:lnTo>
                  <a:pt x="9976048" y="5235059"/>
                </a:lnTo>
                <a:lnTo>
                  <a:pt x="9976048" y="5380316"/>
                </a:lnTo>
                <a:lnTo>
                  <a:pt x="10064154" y="5380316"/>
                </a:lnTo>
                <a:lnTo>
                  <a:pt x="10064154" y="5692855"/>
                </a:lnTo>
                <a:cubicBezTo>
                  <a:pt x="10064154" y="5774611"/>
                  <a:pt x="10084495" y="5832356"/>
                  <a:pt x="10125174" y="5866091"/>
                </a:cubicBezTo>
                <a:cubicBezTo>
                  <a:pt x="10165854" y="5899825"/>
                  <a:pt x="10227865" y="5916692"/>
                  <a:pt x="10311209" y="5916692"/>
                </a:cubicBezTo>
                <a:cubicBezTo>
                  <a:pt x="10348516" y="5916692"/>
                  <a:pt x="10380068" y="5915012"/>
                  <a:pt x="10405864" y="5911651"/>
                </a:cubicBezTo>
                <a:cubicBezTo>
                  <a:pt x="10431661" y="5908289"/>
                  <a:pt x="10456069" y="5903642"/>
                  <a:pt x="10479087" y="5897707"/>
                </a:cubicBezTo>
                <a:lnTo>
                  <a:pt x="10479087" y="5751195"/>
                </a:lnTo>
                <a:lnTo>
                  <a:pt x="10461284" y="5751195"/>
                </a:lnTo>
                <a:cubicBezTo>
                  <a:pt x="10454158" y="5755164"/>
                  <a:pt x="10441594" y="5759530"/>
                  <a:pt x="10423588" y="5764292"/>
                </a:cubicBezTo>
                <a:cubicBezTo>
                  <a:pt x="10405583" y="5769055"/>
                  <a:pt x="10391044" y="5771436"/>
                  <a:pt x="10379968" y="5771436"/>
                </a:cubicBezTo>
                <a:cubicBezTo>
                  <a:pt x="10353061" y="5771436"/>
                  <a:pt x="10332583" y="5767362"/>
                  <a:pt x="10318534" y="5759213"/>
                </a:cubicBezTo>
                <a:cubicBezTo>
                  <a:pt x="10304486" y="5751065"/>
                  <a:pt x="10294693" y="5740036"/>
                  <a:pt x="10289155" y="5726127"/>
                </a:cubicBezTo>
                <a:cubicBezTo>
                  <a:pt x="10283220" y="5712212"/>
                  <a:pt x="10280055" y="5696510"/>
                  <a:pt x="10279657" y="5679023"/>
                </a:cubicBezTo>
                <a:cubicBezTo>
                  <a:pt x="10279261" y="5661536"/>
                  <a:pt x="10279062" y="5641065"/>
                  <a:pt x="10279062" y="5617613"/>
                </a:cubicBezTo>
                <a:lnTo>
                  <a:pt x="10279062" y="5380316"/>
                </a:lnTo>
                <a:lnTo>
                  <a:pt x="10479087" y="5380316"/>
                </a:lnTo>
                <a:lnTo>
                  <a:pt x="10479087" y="5235059"/>
                </a:lnTo>
                <a:lnTo>
                  <a:pt x="10279062" y="5235059"/>
                </a:lnTo>
                <a:lnTo>
                  <a:pt x="10279062" y="5043964"/>
                </a:lnTo>
                <a:close/>
                <a:moveTo>
                  <a:pt x="1014810" y="5017175"/>
                </a:moveTo>
                <a:lnTo>
                  <a:pt x="1014810" y="5903595"/>
                </a:lnTo>
                <a:lnTo>
                  <a:pt x="1401763" y="5903595"/>
                </a:lnTo>
                <a:cubicBezTo>
                  <a:pt x="1466057" y="5903595"/>
                  <a:pt x="1519139" y="5898039"/>
                  <a:pt x="1561009" y="5886926"/>
                </a:cubicBezTo>
                <a:cubicBezTo>
                  <a:pt x="1602879" y="5875814"/>
                  <a:pt x="1641277" y="5857161"/>
                  <a:pt x="1676202" y="5830967"/>
                </a:cubicBezTo>
                <a:cubicBezTo>
                  <a:pt x="1706364" y="5808742"/>
                  <a:pt x="1730078" y="5780762"/>
                  <a:pt x="1747342" y="5747028"/>
                </a:cubicBezTo>
                <a:cubicBezTo>
                  <a:pt x="1764606" y="5713294"/>
                  <a:pt x="1773238" y="5674995"/>
                  <a:pt x="1773238" y="5632133"/>
                </a:cubicBezTo>
                <a:cubicBezTo>
                  <a:pt x="1773238" y="5572998"/>
                  <a:pt x="1756271" y="5525373"/>
                  <a:pt x="1722339" y="5489258"/>
                </a:cubicBezTo>
                <a:cubicBezTo>
                  <a:pt x="1688406" y="5453142"/>
                  <a:pt x="1642468" y="5429330"/>
                  <a:pt x="1584524" y="5417820"/>
                </a:cubicBezTo>
                <a:lnTo>
                  <a:pt x="1584524" y="5413058"/>
                </a:lnTo>
                <a:cubicBezTo>
                  <a:pt x="1625799" y="5394801"/>
                  <a:pt x="1657747" y="5369302"/>
                  <a:pt x="1680369" y="5336560"/>
                </a:cubicBezTo>
                <a:cubicBezTo>
                  <a:pt x="1702991" y="5303818"/>
                  <a:pt x="1714302" y="5266016"/>
                  <a:pt x="1714302" y="5223153"/>
                </a:cubicBezTo>
                <a:cubicBezTo>
                  <a:pt x="1714302" y="5186244"/>
                  <a:pt x="1706067" y="5153402"/>
                  <a:pt x="1689596" y="5124629"/>
                </a:cubicBezTo>
                <a:cubicBezTo>
                  <a:pt x="1673126" y="5095855"/>
                  <a:pt x="1648024" y="5072936"/>
                  <a:pt x="1614289" y="5055870"/>
                </a:cubicBezTo>
                <a:cubicBezTo>
                  <a:pt x="1581746" y="5039598"/>
                  <a:pt x="1548904" y="5029081"/>
                  <a:pt x="1515765" y="5024319"/>
                </a:cubicBezTo>
                <a:cubicBezTo>
                  <a:pt x="1482626" y="5019556"/>
                  <a:pt x="1430338" y="5017175"/>
                  <a:pt x="1358901" y="5017175"/>
                </a:cubicBezTo>
                <a:close/>
                <a:moveTo>
                  <a:pt x="7407275" y="5001101"/>
                </a:moveTo>
                <a:cubicBezTo>
                  <a:pt x="7290991" y="5001101"/>
                  <a:pt x="7195840" y="5027196"/>
                  <a:pt x="7121823" y="5079385"/>
                </a:cubicBezTo>
                <a:cubicBezTo>
                  <a:pt x="7047806" y="5131574"/>
                  <a:pt x="7010797" y="5198944"/>
                  <a:pt x="7010797" y="5281494"/>
                </a:cubicBezTo>
                <a:cubicBezTo>
                  <a:pt x="7010797" y="5343009"/>
                  <a:pt x="7027168" y="5394504"/>
                  <a:pt x="7059911" y="5435977"/>
                </a:cubicBezTo>
                <a:cubicBezTo>
                  <a:pt x="7092653" y="5477451"/>
                  <a:pt x="7146330" y="5510292"/>
                  <a:pt x="7220943" y="5534501"/>
                </a:cubicBezTo>
                <a:cubicBezTo>
                  <a:pt x="7253487" y="5545217"/>
                  <a:pt x="7288312" y="5554048"/>
                  <a:pt x="7325420" y="5560993"/>
                </a:cubicBezTo>
                <a:cubicBezTo>
                  <a:pt x="7362528" y="5567938"/>
                  <a:pt x="7397750" y="5575380"/>
                  <a:pt x="7431088" y="5583317"/>
                </a:cubicBezTo>
                <a:cubicBezTo>
                  <a:pt x="7462838" y="5590858"/>
                  <a:pt x="7486948" y="5601673"/>
                  <a:pt x="7503418" y="5615762"/>
                </a:cubicBezTo>
                <a:cubicBezTo>
                  <a:pt x="7519889" y="5629851"/>
                  <a:pt x="7528124" y="5646619"/>
                  <a:pt x="7528124" y="5666066"/>
                </a:cubicBezTo>
                <a:cubicBezTo>
                  <a:pt x="7528124" y="5687100"/>
                  <a:pt x="7522468" y="5702975"/>
                  <a:pt x="7511157" y="5713691"/>
                </a:cubicBezTo>
                <a:cubicBezTo>
                  <a:pt x="7499847" y="5724406"/>
                  <a:pt x="7485460" y="5733336"/>
                  <a:pt x="7467997" y="5740480"/>
                </a:cubicBezTo>
                <a:cubicBezTo>
                  <a:pt x="7453710" y="5746036"/>
                  <a:pt x="7435255" y="5750005"/>
                  <a:pt x="7412633" y="5752386"/>
                </a:cubicBezTo>
                <a:cubicBezTo>
                  <a:pt x="7390011" y="5754767"/>
                  <a:pt x="7371755" y="5755958"/>
                  <a:pt x="7357865" y="5755958"/>
                </a:cubicBezTo>
                <a:cubicBezTo>
                  <a:pt x="7303889" y="5755958"/>
                  <a:pt x="7247632" y="5745837"/>
                  <a:pt x="7189093" y="5725597"/>
                </a:cubicBezTo>
                <a:cubicBezTo>
                  <a:pt x="7130555" y="5705356"/>
                  <a:pt x="7077671" y="5676384"/>
                  <a:pt x="7030443" y="5638681"/>
                </a:cubicBezTo>
                <a:lnTo>
                  <a:pt x="7005440" y="5638681"/>
                </a:lnTo>
                <a:lnTo>
                  <a:pt x="7005440" y="5851208"/>
                </a:lnTo>
                <a:cubicBezTo>
                  <a:pt x="7053065" y="5871051"/>
                  <a:pt x="7104162" y="5887423"/>
                  <a:pt x="7158732" y="5900321"/>
                </a:cubicBezTo>
                <a:cubicBezTo>
                  <a:pt x="7213303" y="5913219"/>
                  <a:pt x="7277299" y="5919669"/>
                  <a:pt x="7350721" y="5919669"/>
                </a:cubicBezTo>
                <a:cubicBezTo>
                  <a:pt x="7477721" y="5919669"/>
                  <a:pt x="7578230" y="5892383"/>
                  <a:pt x="7652247" y="5837813"/>
                </a:cubicBezTo>
                <a:cubicBezTo>
                  <a:pt x="7726264" y="5783243"/>
                  <a:pt x="7763272" y="5712301"/>
                  <a:pt x="7763272" y="5624989"/>
                </a:cubicBezTo>
                <a:cubicBezTo>
                  <a:pt x="7763272" y="5563870"/>
                  <a:pt x="7747099" y="5514162"/>
                  <a:pt x="7714754" y="5475863"/>
                </a:cubicBezTo>
                <a:cubicBezTo>
                  <a:pt x="7682409" y="5437565"/>
                  <a:pt x="7632304" y="5407303"/>
                  <a:pt x="7564438" y="5385078"/>
                </a:cubicBezTo>
                <a:cubicBezTo>
                  <a:pt x="7529910" y="5373966"/>
                  <a:pt x="7497664" y="5365234"/>
                  <a:pt x="7467700" y="5358884"/>
                </a:cubicBezTo>
                <a:cubicBezTo>
                  <a:pt x="7437736" y="5352534"/>
                  <a:pt x="7406482" y="5345986"/>
                  <a:pt x="7373938" y="5339239"/>
                </a:cubicBezTo>
                <a:cubicBezTo>
                  <a:pt x="7324329" y="5328920"/>
                  <a:pt x="7290594" y="5317510"/>
                  <a:pt x="7272735" y="5305009"/>
                </a:cubicBezTo>
                <a:cubicBezTo>
                  <a:pt x="7254875" y="5292507"/>
                  <a:pt x="7245946" y="5274548"/>
                  <a:pt x="7245946" y="5251133"/>
                </a:cubicBezTo>
                <a:cubicBezTo>
                  <a:pt x="7245946" y="5235655"/>
                  <a:pt x="7251502" y="5221863"/>
                  <a:pt x="7262615" y="5209758"/>
                </a:cubicBezTo>
                <a:cubicBezTo>
                  <a:pt x="7273727" y="5197654"/>
                  <a:pt x="7287022" y="5188625"/>
                  <a:pt x="7302500" y="5182672"/>
                </a:cubicBezTo>
                <a:cubicBezTo>
                  <a:pt x="7319963" y="5175528"/>
                  <a:pt x="7338120" y="5170666"/>
                  <a:pt x="7356972" y="5168087"/>
                </a:cubicBezTo>
                <a:cubicBezTo>
                  <a:pt x="7375823" y="5165507"/>
                  <a:pt x="7394774" y="5164217"/>
                  <a:pt x="7413824" y="5164217"/>
                </a:cubicBezTo>
                <a:cubicBezTo>
                  <a:pt x="7467799" y="5164217"/>
                  <a:pt x="7520682" y="5173841"/>
                  <a:pt x="7572475" y="5193090"/>
                </a:cubicBezTo>
                <a:cubicBezTo>
                  <a:pt x="7624267" y="5212338"/>
                  <a:pt x="7668022" y="5236250"/>
                  <a:pt x="7703741" y="5264825"/>
                </a:cubicBezTo>
                <a:lnTo>
                  <a:pt x="7728149" y="5264825"/>
                </a:lnTo>
                <a:lnTo>
                  <a:pt x="7728149" y="5060633"/>
                </a:lnTo>
                <a:cubicBezTo>
                  <a:pt x="7686477" y="5043567"/>
                  <a:pt x="7637165" y="5029379"/>
                  <a:pt x="7580214" y="5018068"/>
                </a:cubicBezTo>
                <a:cubicBezTo>
                  <a:pt x="7523262" y="5006757"/>
                  <a:pt x="7465616" y="5001101"/>
                  <a:pt x="7407275" y="5001101"/>
                </a:cubicBezTo>
                <a:close/>
                <a:moveTo>
                  <a:pt x="4492625" y="4977289"/>
                </a:moveTo>
                <a:lnTo>
                  <a:pt x="4492625" y="5139809"/>
                </a:lnTo>
                <a:lnTo>
                  <a:pt x="4719440" y="5139809"/>
                </a:lnTo>
                <a:lnTo>
                  <a:pt x="4719440" y="4977289"/>
                </a:lnTo>
                <a:close/>
                <a:moveTo>
                  <a:pt x="4076502" y="4977289"/>
                </a:moveTo>
                <a:lnTo>
                  <a:pt x="4076502" y="5261848"/>
                </a:lnTo>
                <a:cubicBezTo>
                  <a:pt x="4049545" y="5248751"/>
                  <a:pt x="4023285" y="5237937"/>
                  <a:pt x="3997720" y="5229404"/>
                </a:cubicBezTo>
                <a:cubicBezTo>
                  <a:pt x="3972156" y="5220871"/>
                  <a:pt x="3939354" y="5216605"/>
                  <a:pt x="3899313" y="5216605"/>
                </a:cubicBezTo>
                <a:cubicBezTo>
                  <a:pt x="3860865" y="5216605"/>
                  <a:pt x="3822416" y="5224840"/>
                  <a:pt x="3783966" y="5241310"/>
                </a:cubicBezTo>
                <a:cubicBezTo>
                  <a:pt x="3745516" y="5257780"/>
                  <a:pt x="3712816" y="5280898"/>
                  <a:pt x="3685866" y="5310664"/>
                </a:cubicBezTo>
                <a:cubicBezTo>
                  <a:pt x="3657322" y="5342017"/>
                  <a:pt x="3634825" y="5379621"/>
                  <a:pt x="3618376" y="5423476"/>
                </a:cubicBezTo>
                <a:cubicBezTo>
                  <a:pt x="3601928" y="5467330"/>
                  <a:pt x="3593704" y="5517634"/>
                  <a:pt x="3593704" y="5574387"/>
                </a:cubicBezTo>
                <a:cubicBezTo>
                  <a:pt x="3593704" y="5680750"/>
                  <a:pt x="3618082" y="5765284"/>
                  <a:pt x="3666839" y="5827991"/>
                </a:cubicBezTo>
                <a:cubicBezTo>
                  <a:pt x="3715595" y="5890697"/>
                  <a:pt x="3780601" y="5922050"/>
                  <a:pt x="3861854" y="5922050"/>
                </a:cubicBezTo>
                <a:cubicBezTo>
                  <a:pt x="3903874" y="5922050"/>
                  <a:pt x="3940937" y="5914906"/>
                  <a:pt x="3973043" y="5900619"/>
                </a:cubicBezTo>
                <a:cubicBezTo>
                  <a:pt x="4005150" y="5886331"/>
                  <a:pt x="4039636" y="5864106"/>
                  <a:pt x="4076502" y="5833944"/>
                </a:cubicBezTo>
                <a:lnTo>
                  <a:pt x="4076502" y="5903595"/>
                </a:lnTo>
                <a:lnTo>
                  <a:pt x="4291410" y="5903595"/>
                </a:lnTo>
                <a:lnTo>
                  <a:pt x="4291410" y="4977289"/>
                </a:lnTo>
                <a:close/>
                <a:moveTo>
                  <a:pt x="3222229" y="4977289"/>
                </a:moveTo>
                <a:lnTo>
                  <a:pt x="3222229" y="5903595"/>
                </a:lnTo>
                <a:lnTo>
                  <a:pt x="3437137" y="5903595"/>
                </a:lnTo>
                <a:lnTo>
                  <a:pt x="3437137" y="4977289"/>
                </a:lnTo>
                <a:close/>
                <a:moveTo>
                  <a:pt x="2797176" y="4977289"/>
                </a:moveTo>
                <a:lnTo>
                  <a:pt x="2797176" y="5139809"/>
                </a:lnTo>
                <a:lnTo>
                  <a:pt x="3023990" y="5139809"/>
                </a:lnTo>
                <a:lnTo>
                  <a:pt x="3023990" y="4977289"/>
                </a:lnTo>
                <a:close/>
                <a:moveTo>
                  <a:pt x="9006285" y="4971336"/>
                </a:moveTo>
                <a:cubicBezTo>
                  <a:pt x="8918178" y="4971336"/>
                  <a:pt x="8852396" y="4991775"/>
                  <a:pt x="8808938" y="5032653"/>
                </a:cubicBezTo>
                <a:cubicBezTo>
                  <a:pt x="8765481" y="5073531"/>
                  <a:pt x="8743752" y="5134848"/>
                  <a:pt x="8743752" y="5216605"/>
                </a:cubicBezTo>
                <a:lnTo>
                  <a:pt x="8743752" y="5235059"/>
                </a:lnTo>
                <a:lnTo>
                  <a:pt x="8652074" y="5235059"/>
                </a:lnTo>
                <a:lnTo>
                  <a:pt x="8652074" y="5380316"/>
                </a:lnTo>
                <a:lnTo>
                  <a:pt x="8743752" y="5380316"/>
                </a:lnTo>
                <a:lnTo>
                  <a:pt x="8743752" y="5903595"/>
                </a:lnTo>
                <a:lnTo>
                  <a:pt x="8958660" y="5903595"/>
                </a:lnTo>
                <a:lnTo>
                  <a:pt x="8958660" y="5380316"/>
                </a:lnTo>
                <a:lnTo>
                  <a:pt x="9116417" y="5380316"/>
                </a:lnTo>
                <a:lnTo>
                  <a:pt x="9116417" y="5235059"/>
                </a:lnTo>
                <a:lnTo>
                  <a:pt x="8951516" y="5235059"/>
                </a:lnTo>
                <a:lnTo>
                  <a:pt x="8951516" y="5229701"/>
                </a:lnTo>
                <a:cubicBezTo>
                  <a:pt x="8951516" y="5186442"/>
                  <a:pt x="8958936" y="5157272"/>
                  <a:pt x="8973775" y="5142191"/>
                </a:cubicBezTo>
                <a:cubicBezTo>
                  <a:pt x="8988614" y="5127109"/>
                  <a:pt x="9017009" y="5119569"/>
                  <a:pt x="9058960" y="5119569"/>
                </a:cubicBezTo>
                <a:cubicBezTo>
                  <a:pt x="9076373" y="5119569"/>
                  <a:pt x="9092698" y="5121355"/>
                  <a:pt x="9107934" y="5124926"/>
                </a:cubicBezTo>
                <a:cubicBezTo>
                  <a:pt x="9123170" y="5128498"/>
                  <a:pt x="9135539" y="5131673"/>
                  <a:pt x="9145039" y="5134451"/>
                </a:cubicBezTo>
                <a:lnTo>
                  <a:pt x="9161066" y="5134451"/>
                </a:lnTo>
                <a:lnTo>
                  <a:pt x="9161066" y="4983242"/>
                </a:lnTo>
                <a:cubicBezTo>
                  <a:pt x="9141222" y="4979670"/>
                  <a:pt x="9118402" y="4976793"/>
                  <a:pt x="9092605" y="4974610"/>
                </a:cubicBezTo>
                <a:cubicBezTo>
                  <a:pt x="9066808" y="4972427"/>
                  <a:pt x="9038034" y="4971336"/>
                  <a:pt x="9006285" y="4971336"/>
                </a:cubicBezTo>
                <a:close/>
                <a:moveTo>
                  <a:pt x="0" y="0"/>
                </a:moveTo>
                <a:lnTo>
                  <a:pt x="12192000" y="0"/>
                </a:lnTo>
                <a:lnTo>
                  <a:pt x="12192000" y="6858000"/>
                </a:lnTo>
                <a:lnTo>
                  <a:pt x="0" y="6858000"/>
                </a:lnTo>
                <a:close/>
              </a:path>
            </a:pathLst>
          </a:custGeom>
          <a:gradFill>
            <a:gsLst>
              <a:gs pos="0">
                <a:schemeClr val="bg1">
                  <a:alpha val="7000"/>
                </a:schemeClr>
              </a:gs>
              <a:gs pos="100000">
                <a:schemeClr val="bg1"/>
              </a:gs>
              <a:gs pos="83000">
                <a:schemeClr val="bg1"/>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358"/>
            <a:endParaRPr lang="en-GB" dirty="0">
              <a:solidFill>
                <a:prstClr val="white"/>
              </a:solidFill>
              <a:latin typeface="Aptos" panose="02110004020202020204"/>
            </a:endParaRPr>
          </a:p>
        </p:txBody>
      </p:sp>
      <p:sp>
        <p:nvSpPr>
          <p:cNvPr id="2" name="TextBox 1">
            <a:extLst>
              <a:ext uri="{FF2B5EF4-FFF2-40B4-BE49-F238E27FC236}">
                <a16:creationId xmlns:a16="http://schemas.microsoft.com/office/drawing/2014/main" id="{2721A53B-9E77-7AC0-CD73-CAC8011A3883}"/>
              </a:ext>
            </a:extLst>
          </p:cNvPr>
          <p:cNvSpPr txBox="1"/>
          <p:nvPr/>
        </p:nvSpPr>
        <p:spPr>
          <a:xfrm>
            <a:off x="428" y="1952936"/>
            <a:ext cx="12191144" cy="2349546"/>
          </a:xfrm>
          <a:prstGeom prst="rect">
            <a:avLst/>
          </a:prstGeom>
          <a:noFill/>
          <a:ln>
            <a:noFill/>
          </a:ln>
        </p:spPr>
        <p:txBody>
          <a:bodyPr wrap="square" rtlCol="0">
            <a:noAutofit/>
          </a:bodyPr>
          <a:lstStyle/>
          <a:p>
            <a:pPr algn="ctr"/>
            <a:r>
              <a:rPr lang="en-GB" sz="4851" b="1" dirty="0">
                <a:solidFill>
                  <a:srgbClr val="00667F"/>
                </a:solidFill>
              </a:rPr>
              <a:t>Karl Whiteman</a:t>
            </a:r>
          </a:p>
          <a:p>
            <a:pPr algn="ctr"/>
            <a:r>
              <a:rPr lang="en-GB" sz="2911" dirty="0">
                <a:solidFill>
                  <a:srgbClr val="00667F"/>
                </a:solidFill>
              </a:rPr>
              <a:t>CLC Industry Sponsor </a:t>
            </a:r>
          </a:p>
          <a:p>
            <a:pPr algn="ctr"/>
            <a:r>
              <a:rPr lang="en-GB" sz="2911" dirty="0">
                <a:solidFill>
                  <a:srgbClr val="00667F"/>
                </a:solidFill>
              </a:rPr>
              <a:t>Executive Director– Berkeley Group</a:t>
            </a:r>
          </a:p>
        </p:txBody>
      </p:sp>
    </p:spTree>
    <p:extLst>
      <p:ext uri="{BB962C8B-B14F-4D97-AF65-F5344CB8AC3E}">
        <p14:creationId xmlns:p14="http://schemas.microsoft.com/office/powerpoint/2010/main" val="60211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D146E3F-18A7-1412-35CD-D75E7711A06B}"/>
              </a:ext>
            </a:extLst>
          </p:cNvPr>
          <p:cNvGrpSpPr/>
          <p:nvPr/>
        </p:nvGrpSpPr>
        <p:grpSpPr>
          <a:xfrm>
            <a:off x="7898675" y="2223722"/>
            <a:ext cx="6468340" cy="5558301"/>
            <a:chOff x="-1" y="2170162"/>
            <a:chExt cx="4912520" cy="4694622"/>
          </a:xfrm>
          <a:blipFill>
            <a:blip r:embed="rId2"/>
            <a:stretch>
              <a:fillRect/>
            </a:stretch>
          </a:blipFill>
        </p:grpSpPr>
        <p:sp>
          <p:nvSpPr>
            <p:cNvPr id="4" name="Hexagon 3">
              <a:extLst>
                <a:ext uri="{FF2B5EF4-FFF2-40B4-BE49-F238E27FC236}">
                  <a16:creationId xmlns:a16="http://schemas.microsoft.com/office/drawing/2014/main" id="{3B867EB4-E9C3-E1FD-95A4-EF6B922A2EF3}"/>
                </a:ext>
              </a:extLst>
            </p:cNvPr>
            <p:cNvSpPr/>
            <p:nvPr/>
          </p:nvSpPr>
          <p:spPr>
            <a:xfrm rot="5400000">
              <a:off x="1173957" y="450902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5" name="Hexagon 4">
              <a:extLst>
                <a:ext uri="{FF2B5EF4-FFF2-40B4-BE49-F238E27FC236}">
                  <a16:creationId xmlns:a16="http://schemas.microsoft.com/office/drawing/2014/main" id="{5ACE79D5-2B33-7B77-E2CE-8AC2DD041C39}"/>
                </a:ext>
              </a:extLst>
            </p:cNvPr>
            <p:cNvSpPr/>
            <p:nvPr/>
          </p:nvSpPr>
          <p:spPr>
            <a:xfrm rot="5400000">
              <a:off x="2424113" y="4509029"/>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6" name="Hexagon 5">
              <a:extLst>
                <a:ext uri="{FF2B5EF4-FFF2-40B4-BE49-F238E27FC236}">
                  <a16:creationId xmlns:a16="http://schemas.microsoft.com/office/drawing/2014/main" id="{AA3C735F-396C-AE99-C60A-06BC956F8265}"/>
                </a:ext>
              </a:extLst>
            </p:cNvPr>
            <p:cNvSpPr/>
            <p:nvPr/>
          </p:nvSpPr>
          <p:spPr>
            <a:xfrm rot="5400000">
              <a:off x="-80963" y="4515811"/>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7" name="Hexagon 6">
              <a:extLst>
                <a:ext uri="{FF2B5EF4-FFF2-40B4-BE49-F238E27FC236}">
                  <a16:creationId xmlns:a16="http://schemas.microsoft.com/office/drawing/2014/main" id="{C34A9206-B6BA-C928-3005-5EF4CAEB630D}"/>
                </a:ext>
              </a:extLst>
            </p:cNvPr>
            <p:cNvSpPr/>
            <p:nvPr/>
          </p:nvSpPr>
          <p:spPr>
            <a:xfrm rot="5400000">
              <a:off x="1807369" y="340244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8" name="Hexagon 7">
              <a:extLst>
                <a:ext uri="{FF2B5EF4-FFF2-40B4-BE49-F238E27FC236}">
                  <a16:creationId xmlns:a16="http://schemas.microsoft.com/office/drawing/2014/main" id="{9763B296-72E5-2D67-7F19-DA0D55670580}"/>
                </a:ext>
              </a:extLst>
            </p:cNvPr>
            <p:cNvSpPr/>
            <p:nvPr/>
          </p:nvSpPr>
          <p:spPr>
            <a:xfrm rot="5400000">
              <a:off x="3057525" y="340244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13" name="Hexagon 12">
              <a:extLst>
                <a:ext uri="{FF2B5EF4-FFF2-40B4-BE49-F238E27FC236}">
                  <a16:creationId xmlns:a16="http://schemas.microsoft.com/office/drawing/2014/main" id="{15E7A4EB-4623-5CA0-553A-B7D3716C174B}"/>
                </a:ext>
              </a:extLst>
            </p:cNvPr>
            <p:cNvSpPr/>
            <p:nvPr/>
          </p:nvSpPr>
          <p:spPr>
            <a:xfrm rot="5400000">
              <a:off x="552449" y="3409230"/>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15" name="Hexagon 14">
              <a:extLst>
                <a:ext uri="{FF2B5EF4-FFF2-40B4-BE49-F238E27FC236}">
                  <a16:creationId xmlns:a16="http://schemas.microsoft.com/office/drawing/2014/main" id="{B408E4B6-142B-4615-CB5F-0B0B143687D2}"/>
                </a:ext>
              </a:extLst>
            </p:cNvPr>
            <p:cNvSpPr/>
            <p:nvPr/>
          </p:nvSpPr>
          <p:spPr>
            <a:xfrm rot="5400000">
              <a:off x="1799035" y="5624513"/>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17" name="Hexagon 16">
              <a:extLst>
                <a:ext uri="{FF2B5EF4-FFF2-40B4-BE49-F238E27FC236}">
                  <a16:creationId xmlns:a16="http://schemas.microsoft.com/office/drawing/2014/main" id="{CA4D4141-1329-FCCD-7530-457CF6925FF2}"/>
                </a:ext>
              </a:extLst>
            </p:cNvPr>
            <p:cNvSpPr/>
            <p:nvPr/>
          </p:nvSpPr>
          <p:spPr>
            <a:xfrm rot="5400000">
              <a:off x="3049191" y="562451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18" name="Hexagon 17">
              <a:extLst>
                <a:ext uri="{FF2B5EF4-FFF2-40B4-BE49-F238E27FC236}">
                  <a16:creationId xmlns:a16="http://schemas.microsoft.com/office/drawing/2014/main" id="{F5886BAB-91C9-BA9E-819E-9DA16CE4DB70}"/>
                </a:ext>
              </a:extLst>
            </p:cNvPr>
            <p:cNvSpPr/>
            <p:nvPr/>
          </p:nvSpPr>
          <p:spPr>
            <a:xfrm rot="5400000">
              <a:off x="544115" y="5631296"/>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19" name="Hexagon 18">
              <a:extLst>
                <a:ext uri="{FF2B5EF4-FFF2-40B4-BE49-F238E27FC236}">
                  <a16:creationId xmlns:a16="http://schemas.microsoft.com/office/drawing/2014/main" id="{423D11AC-C7DD-3284-D3AF-49970B0EE827}"/>
                </a:ext>
              </a:extLst>
            </p:cNvPr>
            <p:cNvSpPr/>
            <p:nvPr/>
          </p:nvSpPr>
          <p:spPr>
            <a:xfrm rot="5400000">
              <a:off x="2428876"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20" name="Hexagon 19">
              <a:extLst>
                <a:ext uri="{FF2B5EF4-FFF2-40B4-BE49-F238E27FC236}">
                  <a16:creationId xmlns:a16="http://schemas.microsoft.com/office/drawing/2014/main" id="{7F0D947E-1F01-D2A5-153A-BF05472A81E2}"/>
                </a:ext>
              </a:extLst>
            </p:cNvPr>
            <p:cNvSpPr/>
            <p:nvPr/>
          </p:nvSpPr>
          <p:spPr>
            <a:xfrm rot="5400000">
              <a:off x="3679032"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sp>
          <p:nvSpPr>
            <p:cNvPr id="21" name="Hexagon 20">
              <a:extLst>
                <a:ext uri="{FF2B5EF4-FFF2-40B4-BE49-F238E27FC236}">
                  <a16:creationId xmlns:a16="http://schemas.microsoft.com/office/drawing/2014/main" id="{B54E37EE-6157-CE21-3863-62EF67B554E2}"/>
                </a:ext>
              </a:extLst>
            </p:cNvPr>
            <p:cNvSpPr/>
            <p:nvPr/>
          </p:nvSpPr>
          <p:spPr>
            <a:xfrm rot="5400000">
              <a:off x="1173956" y="225790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549" kern="0" dirty="0">
                <a:solidFill>
                  <a:prstClr val="white"/>
                </a:solidFill>
                <a:latin typeface="Calibri"/>
              </a:endParaRPr>
            </a:p>
          </p:txBody>
        </p:sp>
      </p:grpSp>
      <p:pic>
        <p:nvPicPr>
          <p:cNvPr id="12" name="Picture 11" descr="A black background with white letters and a black background&#10;&#10;Description automatically generated">
            <a:extLst>
              <a:ext uri="{FF2B5EF4-FFF2-40B4-BE49-F238E27FC236}">
                <a16:creationId xmlns:a16="http://schemas.microsoft.com/office/drawing/2014/main" id="{17AE740D-BADA-0009-8746-D89F650611F8}"/>
              </a:ext>
            </a:extLst>
          </p:cNvPr>
          <p:cNvPicPr>
            <a:picLocks noChangeAspect="1"/>
          </p:cNvPicPr>
          <p:nvPr/>
        </p:nvPicPr>
        <p:blipFill>
          <a:blip r:embed="rId3" cstate="print">
            <a:extLst>
              <a:ext uri="{28A0092B-C50C-407E-A947-70E740481C1C}">
                <a14:useLocalDpi xmlns:a14="http://schemas.microsoft.com/office/drawing/2010/main" val="0"/>
              </a:ext>
            </a:extLst>
          </a:blip>
          <a:srcRect l="16944" t="27296" r="9231" b="28822"/>
          <a:stretch/>
        </p:blipFill>
        <p:spPr>
          <a:xfrm>
            <a:off x="10374806" y="322269"/>
            <a:ext cx="1756048" cy="563799"/>
          </a:xfrm>
          <a:prstGeom prst="rect">
            <a:avLst/>
          </a:prstGeom>
        </p:spPr>
      </p:pic>
      <p:graphicFrame>
        <p:nvGraphicFramePr>
          <p:cNvPr id="14" name="Table 13">
            <a:extLst>
              <a:ext uri="{FF2B5EF4-FFF2-40B4-BE49-F238E27FC236}">
                <a16:creationId xmlns:a16="http://schemas.microsoft.com/office/drawing/2014/main" id="{0A663526-95E0-57F6-4751-DD6BBD23DA6C}"/>
              </a:ext>
            </a:extLst>
          </p:cNvPr>
          <p:cNvGraphicFramePr>
            <a:graphicFrameLocks noGrp="1"/>
          </p:cNvGraphicFramePr>
          <p:nvPr/>
        </p:nvGraphicFramePr>
        <p:xfrm>
          <a:off x="603921" y="991037"/>
          <a:ext cx="10464648" cy="5785690"/>
        </p:xfrm>
        <a:graphic>
          <a:graphicData uri="http://schemas.openxmlformats.org/drawingml/2006/table">
            <a:tbl>
              <a:tblPr firstRow="1" bandRow="1">
                <a:tableStyleId>{2D5ABB26-0587-4C30-8999-92F81FD0307C}</a:tableStyleId>
              </a:tblPr>
              <a:tblGrid>
                <a:gridCol w="10464648">
                  <a:extLst>
                    <a:ext uri="{9D8B030D-6E8A-4147-A177-3AD203B41FA5}">
                      <a16:colId xmlns:a16="http://schemas.microsoft.com/office/drawing/2014/main" val="3841774800"/>
                    </a:ext>
                  </a:extLst>
                </a:gridCol>
              </a:tblGrid>
              <a:tr h="4879538">
                <a:tc>
                  <a:txBody>
                    <a:bodyPr/>
                    <a:lstStyle/>
                    <a:p>
                      <a:pPr marL="12700">
                        <a:lnSpc>
                          <a:spcPct val="100000"/>
                        </a:lnSpc>
                        <a:spcBef>
                          <a:spcPts val="135"/>
                        </a:spcBef>
                      </a:pPr>
                      <a:r>
                        <a:rPr lang="en-GB" sz="1900" b="1" spc="-10" dirty="0">
                          <a:solidFill>
                            <a:schemeClr val="bg1"/>
                          </a:solidFill>
                          <a:latin typeface="Verdana"/>
                          <a:cs typeface="Verdana"/>
                        </a:rPr>
                        <a:t>CLC Vision</a:t>
                      </a:r>
                      <a:endParaRPr lang="en-GB" sz="1900" b="1" dirty="0">
                        <a:solidFill>
                          <a:schemeClr val="bg1"/>
                        </a:solidFill>
                        <a:latin typeface="Verdana"/>
                        <a:cs typeface="Verdana"/>
                      </a:endParaRPr>
                    </a:p>
                    <a:p>
                      <a:pPr marL="12700">
                        <a:lnSpc>
                          <a:spcPct val="100000"/>
                        </a:lnSpc>
                        <a:spcBef>
                          <a:spcPts val="1490"/>
                        </a:spcBef>
                      </a:pPr>
                      <a:r>
                        <a:rPr lang="en-GB" sz="1900" dirty="0">
                          <a:solidFill>
                            <a:schemeClr val="bg1"/>
                          </a:solidFill>
                          <a:latin typeface="Verdana"/>
                          <a:cs typeface="Verdana"/>
                        </a:rPr>
                        <a:t>Lead</a:t>
                      </a:r>
                      <a:r>
                        <a:rPr lang="en-GB" sz="1900" spc="35" dirty="0">
                          <a:solidFill>
                            <a:schemeClr val="bg1"/>
                          </a:solidFill>
                          <a:latin typeface="Verdana"/>
                          <a:cs typeface="Verdana"/>
                        </a:rPr>
                        <a:t> </a:t>
                      </a:r>
                      <a:r>
                        <a:rPr lang="en-GB" sz="1900" dirty="0">
                          <a:solidFill>
                            <a:schemeClr val="bg1"/>
                          </a:solidFill>
                          <a:latin typeface="Verdana"/>
                          <a:cs typeface="Verdana"/>
                        </a:rPr>
                        <a:t>a</a:t>
                      </a:r>
                      <a:r>
                        <a:rPr lang="en-GB" sz="1900" spc="35" dirty="0">
                          <a:solidFill>
                            <a:schemeClr val="bg1"/>
                          </a:solidFill>
                          <a:latin typeface="Verdana"/>
                          <a:cs typeface="Verdana"/>
                        </a:rPr>
                        <a:t> n</a:t>
                      </a:r>
                      <a:r>
                        <a:rPr lang="en-GB" sz="1900" dirty="0">
                          <a:solidFill>
                            <a:schemeClr val="bg1"/>
                          </a:solidFill>
                          <a:latin typeface="Verdana"/>
                          <a:cs typeface="Verdana"/>
                        </a:rPr>
                        <a:t>ew</a:t>
                      </a:r>
                      <a:r>
                        <a:rPr lang="en-GB" sz="1900" spc="35" dirty="0">
                          <a:solidFill>
                            <a:schemeClr val="bg1"/>
                          </a:solidFill>
                          <a:latin typeface="Verdana"/>
                          <a:cs typeface="Verdana"/>
                        </a:rPr>
                        <a:t> e</a:t>
                      </a:r>
                      <a:r>
                        <a:rPr lang="en-GB" sz="1900" dirty="0">
                          <a:solidFill>
                            <a:schemeClr val="bg1"/>
                          </a:solidFill>
                          <a:latin typeface="Verdana"/>
                          <a:cs typeface="Verdana"/>
                        </a:rPr>
                        <a:t>ra</a:t>
                      </a:r>
                      <a:r>
                        <a:rPr lang="en-GB" sz="1900" spc="35" dirty="0">
                          <a:solidFill>
                            <a:schemeClr val="bg1"/>
                          </a:solidFill>
                          <a:latin typeface="Verdana"/>
                          <a:cs typeface="Verdana"/>
                        </a:rPr>
                        <a:t> </a:t>
                      </a:r>
                      <a:r>
                        <a:rPr lang="en-GB" sz="1900" dirty="0">
                          <a:solidFill>
                            <a:schemeClr val="bg1"/>
                          </a:solidFill>
                          <a:latin typeface="Verdana"/>
                          <a:cs typeface="Verdana"/>
                        </a:rPr>
                        <a:t>of</a:t>
                      </a:r>
                      <a:r>
                        <a:rPr lang="en-GB" sz="1900" spc="35" dirty="0">
                          <a:solidFill>
                            <a:schemeClr val="bg1"/>
                          </a:solidFill>
                          <a:latin typeface="Verdana"/>
                          <a:cs typeface="Verdana"/>
                        </a:rPr>
                        <a:t> d</a:t>
                      </a:r>
                      <a:r>
                        <a:rPr lang="en-GB" sz="1900" dirty="0">
                          <a:solidFill>
                            <a:schemeClr val="bg1"/>
                          </a:solidFill>
                          <a:latin typeface="Verdana"/>
                          <a:cs typeface="Verdana"/>
                        </a:rPr>
                        <a:t>elivery</a:t>
                      </a:r>
                      <a:r>
                        <a:rPr lang="en-GB" sz="1900" spc="35" dirty="0">
                          <a:solidFill>
                            <a:schemeClr val="bg1"/>
                          </a:solidFill>
                          <a:latin typeface="Verdana"/>
                          <a:cs typeface="Verdana"/>
                        </a:rPr>
                        <a:t> </a:t>
                      </a:r>
                      <a:r>
                        <a:rPr lang="en-GB" sz="1900" dirty="0">
                          <a:solidFill>
                            <a:schemeClr val="bg1"/>
                          </a:solidFill>
                          <a:latin typeface="Verdana"/>
                          <a:cs typeface="Verdana"/>
                        </a:rPr>
                        <a:t>in</a:t>
                      </a:r>
                      <a:r>
                        <a:rPr lang="en-GB" sz="1900" spc="30" dirty="0">
                          <a:solidFill>
                            <a:schemeClr val="bg1"/>
                          </a:solidFill>
                          <a:latin typeface="Verdana"/>
                          <a:cs typeface="Verdana"/>
                        </a:rPr>
                        <a:t> </a:t>
                      </a:r>
                      <a:r>
                        <a:rPr lang="en-GB" sz="1900" dirty="0">
                          <a:solidFill>
                            <a:schemeClr val="bg1"/>
                          </a:solidFill>
                          <a:latin typeface="Verdana"/>
                          <a:cs typeface="Verdana"/>
                        </a:rPr>
                        <a:t>the</a:t>
                      </a:r>
                      <a:r>
                        <a:rPr lang="en-GB" sz="1900" spc="35" dirty="0">
                          <a:solidFill>
                            <a:schemeClr val="bg1"/>
                          </a:solidFill>
                          <a:latin typeface="Verdana"/>
                          <a:cs typeface="Verdana"/>
                        </a:rPr>
                        <a:t> </a:t>
                      </a:r>
                      <a:r>
                        <a:rPr lang="en-GB" sz="1900" dirty="0">
                          <a:solidFill>
                            <a:schemeClr val="bg1"/>
                          </a:solidFill>
                          <a:latin typeface="Verdana"/>
                          <a:cs typeface="Verdana"/>
                        </a:rPr>
                        <a:t>Built</a:t>
                      </a:r>
                      <a:r>
                        <a:rPr lang="en-GB" sz="1900" spc="35" dirty="0">
                          <a:solidFill>
                            <a:schemeClr val="bg1"/>
                          </a:solidFill>
                          <a:latin typeface="Verdana"/>
                          <a:cs typeface="Verdana"/>
                        </a:rPr>
                        <a:t> </a:t>
                      </a:r>
                      <a:r>
                        <a:rPr lang="en-GB" sz="1900" spc="-10" dirty="0">
                          <a:solidFill>
                            <a:schemeClr val="bg1"/>
                          </a:solidFill>
                          <a:latin typeface="Verdana"/>
                          <a:cs typeface="Verdana"/>
                        </a:rPr>
                        <a:t>Environment</a:t>
                      </a:r>
                    </a:p>
                    <a:p>
                      <a:pPr marL="12700">
                        <a:lnSpc>
                          <a:spcPct val="100000"/>
                        </a:lnSpc>
                        <a:spcBef>
                          <a:spcPts val="1490"/>
                        </a:spcBef>
                      </a:pPr>
                      <a:endParaRPr lang="en-GB" sz="1100" spc="-10" dirty="0">
                        <a:solidFill>
                          <a:schemeClr val="bg1"/>
                        </a:solidFill>
                        <a:latin typeface="Verdana"/>
                        <a:cs typeface="Verdana"/>
                      </a:endParaRPr>
                    </a:p>
                    <a:p>
                      <a:pPr marL="12700">
                        <a:lnSpc>
                          <a:spcPct val="100000"/>
                        </a:lnSpc>
                        <a:spcBef>
                          <a:spcPts val="1490"/>
                        </a:spcBef>
                      </a:pPr>
                      <a:r>
                        <a:rPr lang="en-GB" sz="1900" b="1" spc="-10" dirty="0">
                          <a:solidFill>
                            <a:schemeClr val="bg1"/>
                          </a:solidFill>
                          <a:latin typeface="Verdana"/>
                          <a:cs typeface="Verdana"/>
                        </a:rPr>
                        <a:t>CLC Mission </a:t>
                      </a:r>
                    </a:p>
                    <a:p>
                      <a:pPr marL="12700" marR="0" lvl="0" indent="0" defTabSz="914400" eaLnBrk="1" fontAlgn="auto" latinLnBrk="0" hangingPunct="1">
                        <a:lnSpc>
                          <a:spcPct val="100000"/>
                        </a:lnSpc>
                        <a:spcBef>
                          <a:spcPts val="1490"/>
                        </a:spcBef>
                        <a:spcAft>
                          <a:spcPts val="0"/>
                        </a:spcAft>
                        <a:buClrTx/>
                        <a:buSzTx/>
                        <a:buFontTx/>
                        <a:buNone/>
                        <a:tabLst/>
                        <a:defRPr/>
                      </a:pPr>
                      <a:r>
                        <a:rPr lang="en-GB" sz="1900" dirty="0">
                          <a:solidFill>
                            <a:schemeClr val="bg1"/>
                          </a:solidFill>
                          <a:latin typeface="Verdana"/>
                          <a:cs typeface="Verdana"/>
                        </a:rPr>
                        <a:t>Working</a:t>
                      </a:r>
                      <a:r>
                        <a:rPr lang="en-GB" sz="1900" spc="10" dirty="0">
                          <a:solidFill>
                            <a:schemeClr val="bg1"/>
                          </a:solidFill>
                          <a:latin typeface="Verdana"/>
                          <a:cs typeface="Verdana"/>
                        </a:rPr>
                        <a:t> </a:t>
                      </a:r>
                      <a:r>
                        <a:rPr lang="en-GB" sz="1900" dirty="0">
                          <a:solidFill>
                            <a:schemeClr val="bg1"/>
                          </a:solidFill>
                          <a:latin typeface="Verdana"/>
                          <a:cs typeface="Verdana"/>
                        </a:rPr>
                        <a:t>in</a:t>
                      </a:r>
                      <a:r>
                        <a:rPr lang="en-GB" sz="1900" spc="5" dirty="0">
                          <a:solidFill>
                            <a:schemeClr val="bg1"/>
                          </a:solidFill>
                          <a:latin typeface="Verdana"/>
                          <a:cs typeface="Verdana"/>
                        </a:rPr>
                        <a:t> </a:t>
                      </a:r>
                      <a:r>
                        <a:rPr lang="en-GB" sz="1900" dirty="0">
                          <a:solidFill>
                            <a:schemeClr val="bg1"/>
                          </a:solidFill>
                          <a:latin typeface="Verdana"/>
                          <a:cs typeface="Verdana"/>
                        </a:rPr>
                        <a:t>partnership</a:t>
                      </a:r>
                      <a:r>
                        <a:rPr lang="en-GB" sz="1900" spc="10" dirty="0">
                          <a:solidFill>
                            <a:schemeClr val="bg1"/>
                          </a:solidFill>
                          <a:latin typeface="Verdana"/>
                          <a:cs typeface="Verdana"/>
                        </a:rPr>
                        <a:t> </a:t>
                      </a:r>
                      <a:r>
                        <a:rPr lang="en-GB" sz="1900" dirty="0">
                          <a:solidFill>
                            <a:schemeClr val="bg1"/>
                          </a:solidFill>
                          <a:latin typeface="Verdana"/>
                          <a:cs typeface="Verdana"/>
                        </a:rPr>
                        <a:t>with</a:t>
                      </a:r>
                      <a:r>
                        <a:rPr lang="en-GB" sz="1900" spc="5" dirty="0">
                          <a:solidFill>
                            <a:schemeClr val="bg1"/>
                          </a:solidFill>
                          <a:latin typeface="Verdana"/>
                          <a:cs typeface="Verdana"/>
                        </a:rPr>
                        <a:t> </a:t>
                      </a:r>
                      <a:r>
                        <a:rPr lang="en-GB" sz="1900" dirty="0">
                          <a:solidFill>
                            <a:schemeClr val="bg1"/>
                          </a:solidFill>
                          <a:latin typeface="Verdana"/>
                          <a:cs typeface="Verdana"/>
                        </a:rPr>
                        <a:t>industry,</a:t>
                      </a:r>
                      <a:r>
                        <a:rPr lang="en-GB" sz="1900" spc="15" dirty="0">
                          <a:solidFill>
                            <a:schemeClr val="bg1"/>
                          </a:solidFill>
                          <a:latin typeface="Verdana"/>
                          <a:cs typeface="Verdana"/>
                        </a:rPr>
                        <a:t> </a:t>
                      </a:r>
                      <a:r>
                        <a:rPr lang="en-GB" sz="1900" dirty="0">
                          <a:solidFill>
                            <a:schemeClr val="bg1"/>
                          </a:solidFill>
                          <a:latin typeface="Verdana"/>
                          <a:cs typeface="Verdana"/>
                        </a:rPr>
                        <a:t>clients</a:t>
                      </a:r>
                      <a:r>
                        <a:rPr lang="en-GB" sz="1900" spc="10" dirty="0">
                          <a:solidFill>
                            <a:schemeClr val="bg1"/>
                          </a:solidFill>
                          <a:latin typeface="Verdana"/>
                          <a:cs typeface="Verdana"/>
                        </a:rPr>
                        <a:t> </a:t>
                      </a:r>
                      <a:r>
                        <a:rPr lang="en-GB" sz="1900" spc="-25" dirty="0">
                          <a:solidFill>
                            <a:schemeClr val="bg1"/>
                          </a:solidFill>
                          <a:latin typeface="Verdana"/>
                          <a:cs typeface="Verdana"/>
                        </a:rPr>
                        <a:t>and g</a:t>
                      </a:r>
                      <a:r>
                        <a:rPr lang="en-GB" sz="1900" dirty="0">
                          <a:solidFill>
                            <a:schemeClr val="bg1"/>
                          </a:solidFill>
                          <a:latin typeface="Verdana"/>
                          <a:cs typeface="Verdana"/>
                        </a:rPr>
                        <a:t>overnment</a:t>
                      </a:r>
                      <a:r>
                        <a:rPr lang="en-GB" sz="1900" spc="45" dirty="0">
                          <a:solidFill>
                            <a:schemeClr val="bg1"/>
                          </a:solidFill>
                          <a:latin typeface="Verdana"/>
                          <a:cs typeface="Verdana"/>
                        </a:rPr>
                        <a:t> </a:t>
                      </a:r>
                      <a:r>
                        <a:rPr lang="en-GB" sz="1900" dirty="0">
                          <a:solidFill>
                            <a:schemeClr val="bg1"/>
                          </a:solidFill>
                          <a:latin typeface="Verdana"/>
                          <a:cs typeface="Verdana"/>
                        </a:rPr>
                        <a:t>we</a:t>
                      </a:r>
                      <a:r>
                        <a:rPr lang="en-GB" sz="1900" spc="40" dirty="0">
                          <a:solidFill>
                            <a:schemeClr val="bg1"/>
                          </a:solidFill>
                          <a:latin typeface="Verdana"/>
                          <a:cs typeface="Verdana"/>
                        </a:rPr>
                        <a:t> </a:t>
                      </a:r>
                      <a:r>
                        <a:rPr lang="en-GB" sz="1900" dirty="0">
                          <a:solidFill>
                            <a:schemeClr val="bg1"/>
                          </a:solidFill>
                          <a:latin typeface="Verdana"/>
                          <a:cs typeface="Verdana"/>
                        </a:rPr>
                        <a:t>will</a:t>
                      </a:r>
                      <a:r>
                        <a:rPr lang="en-GB" sz="1900" spc="40" dirty="0">
                          <a:solidFill>
                            <a:schemeClr val="bg1"/>
                          </a:solidFill>
                          <a:latin typeface="Verdana"/>
                          <a:cs typeface="Verdana"/>
                        </a:rPr>
                        <a:t> </a:t>
                      </a:r>
                    </a:p>
                    <a:p>
                      <a:pPr marL="12700" marR="0" lvl="0" indent="0" defTabSz="914400" eaLnBrk="1" fontAlgn="auto" latinLnBrk="0" hangingPunct="1">
                        <a:lnSpc>
                          <a:spcPct val="100000"/>
                        </a:lnSpc>
                        <a:spcBef>
                          <a:spcPts val="1490"/>
                        </a:spcBef>
                        <a:spcAft>
                          <a:spcPts val="0"/>
                        </a:spcAft>
                        <a:buClrTx/>
                        <a:buSzTx/>
                        <a:buFontTx/>
                        <a:buNone/>
                        <a:tabLst/>
                        <a:defRPr/>
                      </a:pPr>
                      <a:r>
                        <a:rPr lang="en-GB" sz="1900" dirty="0">
                          <a:solidFill>
                            <a:schemeClr val="bg1"/>
                          </a:solidFill>
                          <a:latin typeface="Verdana"/>
                          <a:cs typeface="Verdana"/>
                        </a:rPr>
                        <a:t>develop</a:t>
                      </a:r>
                      <a:r>
                        <a:rPr lang="en-GB" sz="1900" spc="50" dirty="0">
                          <a:solidFill>
                            <a:schemeClr val="bg1"/>
                          </a:solidFill>
                          <a:latin typeface="Verdana"/>
                          <a:cs typeface="Verdana"/>
                        </a:rPr>
                        <a:t> </a:t>
                      </a:r>
                      <a:r>
                        <a:rPr lang="en-GB" sz="1900" dirty="0">
                          <a:solidFill>
                            <a:schemeClr val="bg1"/>
                          </a:solidFill>
                          <a:latin typeface="Verdana"/>
                          <a:cs typeface="Verdana"/>
                        </a:rPr>
                        <a:t>an</a:t>
                      </a:r>
                      <a:r>
                        <a:rPr lang="en-GB" sz="1900" spc="45" dirty="0">
                          <a:solidFill>
                            <a:schemeClr val="bg1"/>
                          </a:solidFill>
                          <a:latin typeface="Verdana"/>
                          <a:cs typeface="Verdana"/>
                        </a:rPr>
                        <a:t> </a:t>
                      </a:r>
                      <a:r>
                        <a:rPr lang="en-GB" sz="1900" dirty="0">
                          <a:solidFill>
                            <a:schemeClr val="bg1"/>
                          </a:solidFill>
                          <a:latin typeface="Verdana"/>
                          <a:cs typeface="Verdana"/>
                        </a:rPr>
                        <a:t>industry</a:t>
                      </a:r>
                      <a:r>
                        <a:rPr lang="en-GB" sz="1900" spc="40" dirty="0">
                          <a:solidFill>
                            <a:schemeClr val="bg1"/>
                          </a:solidFill>
                          <a:latin typeface="Verdana"/>
                          <a:cs typeface="Verdana"/>
                        </a:rPr>
                        <a:t> </a:t>
                      </a:r>
                      <a:r>
                        <a:rPr lang="en-GB" sz="1900" dirty="0">
                          <a:solidFill>
                            <a:schemeClr val="bg1"/>
                          </a:solidFill>
                          <a:latin typeface="Verdana"/>
                          <a:cs typeface="Verdana"/>
                        </a:rPr>
                        <a:t>that </a:t>
                      </a:r>
                      <a:r>
                        <a:rPr lang="en-GB" sz="1900" spc="-25" dirty="0">
                          <a:solidFill>
                            <a:schemeClr val="bg1"/>
                          </a:solidFill>
                          <a:latin typeface="Verdana"/>
                          <a:cs typeface="Verdana"/>
                        </a:rPr>
                        <a:t>has </a:t>
                      </a:r>
                      <a:r>
                        <a:rPr lang="en-GB" sz="1900" dirty="0">
                          <a:solidFill>
                            <a:schemeClr val="bg1"/>
                          </a:solidFill>
                          <a:latin typeface="Verdana"/>
                          <a:cs typeface="Verdana"/>
                        </a:rPr>
                        <a:t>the</a:t>
                      </a:r>
                      <a:r>
                        <a:rPr lang="en-GB" sz="1900" spc="30" dirty="0">
                          <a:solidFill>
                            <a:schemeClr val="bg1"/>
                          </a:solidFill>
                          <a:latin typeface="Verdana"/>
                          <a:cs typeface="Verdana"/>
                        </a:rPr>
                        <a:t> </a:t>
                      </a:r>
                      <a:r>
                        <a:rPr lang="en-GB" sz="1900" dirty="0">
                          <a:solidFill>
                            <a:schemeClr val="bg1"/>
                          </a:solidFill>
                          <a:latin typeface="Verdana"/>
                          <a:cs typeface="Verdana"/>
                        </a:rPr>
                        <a:t>capability,</a:t>
                      </a:r>
                      <a:r>
                        <a:rPr lang="en-GB" sz="1900" spc="35" dirty="0">
                          <a:solidFill>
                            <a:schemeClr val="bg1"/>
                          </a:solidFill>
                          <a:latin typeface="Verdana"/>
                          <a:cs typeface="Verdana"/>
                        </a:rPr>
                        <a:t> </a:t>
                      </a:r>
                      <a:r>
                        <a:rPr lang="en-GB" sz="1900" dirty="0">
                          <a:solidFill>
                            <a:schemeClr val="bg1"/>
                          </a:solidFill>
                          <a:latin typeface="Verdana"/>
                          <a:cs typeface="Verdana"/>
                        </a:rPr>
                        <a:t>capacity</a:t>
                      </a:r>
                      <a:r>
                        <a:rPr lang="en-GB" sz="1900" spc="30" dirty="0">
                          <a:solidFill>
                            <a:schemeClr val="bg1"/>
                          </a:solidFill>
                          <a:latin typeface="Verdana"/>
                          <a:cs typeface="Verdana"/>
                        </a:rPr>
                        <a:t> </a:t>
                      </a:r>
                      <a:r>
                        <a:rPr lang="en-GB" sz="1900" dirty="0">
                          <a:solidFill>
                            <a:schemeClr val="bg1"/>
                          </a:solidFill>
                          <a:latin typeface="Verdana"/>
                          <a:cs typeface="Verdana"/>
                        </a:rPr>
                        <a:t>and</a:t>
                      </a:r>
                      <a:r>
                        <a:rPr lang="en-GB" sz="1900" spc="35" dirty="0">
                          <a:solidFill>
                            <a:schemeClr val="bg1"/>
                          </a:solidFill>
                          <a:latin typeface="Verdana"/>
                          <a:cs typeface="Verdana"/>
                        </a:rPr>
                        <a:t> </a:t>
                      </a:r>
                      <a:r>
                        <a:rPr lang="en-GB" sz="1900" dirty="0">
                          <a:solidFill>
                            <a:schemeClr val="bg1"/>
                          </a:solidFill>
                          <a:latin typeface="Verdana"/>
                          <a:cs typeface="Verdana"/>
                        </a:rPr>
                        <a:t>resilience</a:t>
                      </a:r>
                      <a:r>
                        <a:rPr lang="en-GB" sz="1900" spc="35" dirty="0">
                          <a:solidFill>
                            <a:schemeClr val="bg1"/>
                          </a:solidFill>
                          <a:latin typeface="Verdana"/>
                          <a:cs typeface="Verdana"/>
                        </a:rPr>
                        <a:t> </a:t>
                      </a:r>
                      <a:r>
                        <a:rPr lang="en-GB" sz="1900" spc="-25" dirty="0">
                          <a:solidFill>
                            <a:schemeClr val="bg1"/>
                          </a:solidFill>
                          <a:latin typeface="Verdana"/>
                          <a:cs typeface="Verdana"/>
                        </a:rPr>
                        <a:t>to:</a:t>
                      </a:r>
                    </a:p>
                    <a:p>
                      <a:pPr marL="12700" marR="0" lvl="0" indent="0" defTabSz="914400" eaLnBrk="1" fontAlgn="auto" latinLnBrk="0" hangingPunct="1">
                        <a:lnSpc>
                          <a:spcPct val="100000"/>
                        </a:lnSpc>
                        <a:spcBef>
                          <a:spcPts val="1490"/>
                        </a:spcBef>
                        <a:spcAft>
                          <a:spcPts val="0"/>
                        </a:spcAft>
                        <a:buClrTx/>
                        <a:buSzTx/>
                        <a:buFontTx/>
                        <a:buNone/>
                        <a:tabLst/>
                        <a:defRPr/>
                      </a:pPr>
                      <a:endParaRPr lang="en-GB" sz="1900" spc="-25" dirty="0">
                        <a:solidFill>
                          <a:schemeClr val="bg1"/>
                        </a:solidFill>
                        <a:latin typeface="Verdana"/>
                        <a:cs typeface="Verdana"/>
                      </a:endParaRP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Support the industry to respond</a:t>
                      </a:r>
                      <a:r>
                        <a:rPr lang="en-GB" sz="1500" b="0" spc="55" dirty="0">
                          <a:solidFill>
                            <a:schemeClr val="bg1"/>
                          </a:solidFill>
                          <a:latin typeface="Verdana" panose="020B0604030504040204" pitchFamily="34" charset="0"/>
                          <a:ea typeface="Verdana" panose="020B0604030504040204" pitchFamily="34" charset="0"/>
                        </a:rPr>
                        <a:t> </a:t>
                      </a:r>
                      <a:r>
                        <a:rPr lang="en-GB" sz="1500" b="0" dirty="0">
                          <a:solidFill>
                            <a:schemeClr val="bg1"/>
                          </a:solidFill>
                          <a:latin typeface="Verdana" panose="020B0604030504040204" pitchFamily="34" charset="0"/>
                          <a:ea typeface="Verdana" panose="020B0604030504040204" pitchFamily="34" charset="0"/>
                        </a:rPr>
                        <a:t>to</a:t>
                      </a:r>
                      <a:r>
                        <a:rPr lang="en-GB" sz="1500" b="0" spc="55" dirty="0">
                          <a:solidFill>
                            <a:schemeClr val="bg1"/>
                          </a:solidFill>
                          <a:latin typeface="Verdana" panose="020B0604030504040204" pitchFamily="34" charset="0"/>
                          <a:ea typeface="Verdana" panose="020B0604030504040204" pitchFamily="34" charset="0"/>
                        </a:rPr>
                        <a:t> </a:t>
                      </a:r>
                      <a:r>
                        <a:rPr lang="en-GB" sz="1500" b="0" dirty="0">
                          <a:solidFill>
                            <a:schemeClr val="bg1"/>
                          </a:solidFill>
                          <a:latin typeface="Verdana" panose="020B0604030504040204" pitchFamily="34" charset="0"/>
                          <a:ea typeface="Verdana" panose="020B0604030504040204" pitchFamily="34" charset="0"/>
                        </a:rPr>
                        <a:t>the</a:t>
                      </a:r>
                      <a:r>
                        <a:rPr lang="en-GB" sz="1500" b="0" spc="55" dirty="0">
                          <a:solidFill>
                            <a:schemeClr val="bg1"/>
                          </a:solidFill>
                          <a:latin typeface="Verdana" panose="020B0604030504040204" pitchFamily="34" charset="0"/>
                          <a:ea typeface="Verdana" panose="020B0604030504040204" pitchFamily="34" charset="0"/>
                        </a:rPr>
                        <a:t> </a:t>
                      </a:r>
                      <a:r>
                        <a:rPr lang="en-GB" sz="1500" b="0" dirty="0">
                          <a:solidFill>
                            <a:schemeClr val="bg1"/>
                          </a:solidFill>
                          <a:latin typeface="Verdana" panose="020B0604030504040204" pitchFamily="34" charset="0"/>
                          <a:ea typeface="Verdana" panose="020B0604030504040204" pitchFamily="34" charset="0"/>
                        </a:rPr>
                        <a:t>current</a:t>
                      </a:r>
                      <a:r>
                        <a:rPr lang="en-GB" sz="1500" b="0" spc="60" dirty="0">
                          <a:solidFill>
                            <a:schemeClr val="bg1"/>
                          </a:solidFill>
                          <a:latin typeface="Verdana" panose="020B0604030504040204" pitchFamily="34" charset="0"/>
                          <a:ea typeface="Verdana" panose="020B0604030504040204" pitchFamily="34" charset="0"/>
                        </a:rPr>
                        <a:t> </a:t>
                      </a:r>
                      <a:r>
                        <a:rPr lang="en-GB" sz="1500" b="0" dirty="0">
                          <a:solidFill>
                            <a:schemeClr val="bg1"/>
                          </a:solidFill>
                          <a:latin typeface="Verdana" panose="020B0604030504040204" pitchFamily="34" charset="0"/>
                          <a:ea typeface="Verdana" panose="020B0604030504040204" pitchFamily="34" charset="0"/>
                        </a:rPr>
                        <a:t>economic</a:t>
                      </a:r>
                      <a:r>
                        <a:rPr lang="en-GB" sz="1500" b="0" spc="55" dirty="0">
                          <a:solidFill>
                            <a:schemeClr val="bg1"/>
                          </a:solidFill>
                          <a:latin typeface="Verdana" panose="020B0604030504040204" pitchFamily="34" charset="0"/>
                          <a:ea typeface="Verdana" panose="020B0604030504040204" pitchFamily="34" charset="0"/>
                        </a:rPr>
                        <a:t> </a:t>
                      </a:r>
                      <a:r>
                        <a:rPr lang="en-GB" sz="1500" b="0" spc="-10" dirty="0">
                          <a:solidFill>
                            <a:schemeClr val="bg1"/>
                          </a:solidFill>
                          <a:latin typeface="Verdana" panose="020B0604030504040204" pitchFamily="34" charset="0"/>
                          <a:ea typeface="Verdana" panose="020B0604030504040204" pitchFamily="34" charset="0"/>
                        </a:rPr>
                        <a:t>challenges</a:t>
                      </a:r>
                      <a:endParaRPr lang="en-GB" sz="1500" b="0" dirty="0">
                        <a:solidFill>
                          <a:schemeClr val="bg1"/>
                        </a:solidFill>
                        <a:latin typeface="Verdana" panose="020B0604030504040204" pitchFamily="34" charset="0"/>
                        <a:ea typeface="Verdana" panose="020B0604030504040204" pitchFamily="34" charset="0"/>
                      </a:endParaRP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dirty="0">
                          <a:solidFill>
                            <a:schemeClr val="bg1"/>
                          </a:solidFill>
                          <a:latin typeface="Verdana" panose="020B0604030504040204" pitchFamily="34" charset="0"/>
                          <a:ea typeface="Verdana" panose="020B0604030504040204" pitchFamily="34" charset="0"/>
                        </a:rPr>
                        <a:t>Drive growth and investment</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dirty="0">
                          <a:solidFill>
                            <a:schemeClr val="bg1"/>
                          </a:solidFill>
                          <a:latin typeface="Verdana" panose="020B0604030504040204" pitchFamily="34" charset="0"/>
                          <a:ea typeface="Verdana" panose="020B0604030504040204" pitchFamily="34" charset="0"/>
                        </a:rPr>
                        <a:t>Promote the industry</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dirty="0">
                          <a:solidFill>
                            <a:schemeClr val="bg1"/>
                          </a:solidFill>
                          <a:latin typeface="Verdana" panose="020B0604030504040204" pitchFamily="34" charset="0"/>
                          <a:ea typeface="Verdana" panose="020B0604030504040204" pitchFamily="34" charset="0"/>
                        </a:rPr>
                        <a:t>Improve productivity through digital adoption, industrialisation and innovation</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dirty="0">
                          <a:solidFill>
                            <a:schemeClr val="bg1"/>
                          </a:solidFill>
                          <a:latin typeface="Verdana" panose="020B0604030504040204" pitchFamily="34" charset="0"/>
                          <a:ea typeface="Verdana" panose="020B0604030504040204" pitchFamily="34" charset="0"/>
                        </a:rPr>
                        <a:t>Successfully manage the sector’s transition to Net Zero</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dirty="0">
                          <a:solidFill>
                            <a:schemeClr val="bg1"/>
                          </a:solidFill>
                          <a:latin typeface="Verdana" panose="020B0604030504040204" pitchFamily="34" charset="0"/>
                          <a:ea typeface="Verdana" panose="020B0604030504040204" pitchFamily="34" charset="0"/>
                        </a:rPr>
                        <a:t>Create improved societal outcomes</a:t>
                      </a:r>
                      <a:endParaRPr lang="en-GB" sz="1500" dirty="0">
                        <a:solidFill>
                          <a:schemeClr val="bg1"/>
                        </a:solidFill>
                        <a:latin typeface="Verdana"/>
                        <a:cs typeface="Verdana"/>
                      </a:endParaRPr>
                    </a:p>
                    <a:p>
                      <a:endParaRPr lang="en-GB" sz="1100" dirty="0"/>
                    </a:p>
                  </a:txBody>
                  <a:tcPr marL="55449" marR="55449" marT="27725" marB="27725"/>
                </a:tc>
                <a:extLst>
                  <a:ext uri="{0D108BD9-81ED-4DB2-BD59-A6C34878D82A}">
                    <a16:rowId xmlns:a16="http://schemas.microsoft.com/office/drawing/2014/main" val="4175299612"/>
                  </a:ext>
                </a:extLst>
              </a:tr>
            </a:tbl>
          </a:graphicData>
        </a:graphic>
      </p:graphicFrame>
    </p:spTree>
    <p:extLst>
      <p:ext uri="{BB962C8B-B14F-4D97-AF65-F5344CB8AC3E}">
        <p14:creationId xmlns:p14="http://schemas.microsoft.com/office/powerpoint/2010/main" val="165132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ack background with white letters and a black background&#10;&#10;Description automatically generated">
            <a:extLst>
              <a:ext uri="{FF2B5EF4-FFF2-40B4-BE49-F238E27FC236}">
                <a16:creationId xmlns:a16="http://schemas.microsoft.com/office/drawing/2014/main" id="{A9B12B55-F8E9-8185-9A08-9D78251324DC}"/>
              </a:ext>
            </a:extLst>
          </p:cNvPr>
          <p:cNvPicPr>
            <a:picLocks noChangeAspect="1"/>
          </p:cNvPicPr>
          <p:nvPr/>
        </p:nvPicPr>
        <p:blipFill>
          <a:blip r:embed="rId3" cstate="print">
            <a:extLst>
              <a:ext uri="{28A0092B-C50C-407E-A947-70E740481C1C}">
                <a14:useLocalDpi xmlns:a14="http://schemas.microsoft.com/office/drawing/2010/main" val="0"/>
              </a:ext>
            </a:extLst>
          </a:blip>
          <a:srcRect l="16944" t="27296" r="9231" b="28822"/>
          <a:stretch/>
        </p:blipFill>
        <p:spPr>
          <a:xfrm>
            <a:off x="10374806" y="322269"/>
            <a:ext cx="1756048" cy="563799"/>
          </a:xfrm>
          <a:prstGeom prst="rect">
            <a:avLst/>
          </a:prstGeom>
        </p:spPr>
      </p:pic>
      <p:grpSp>
        <p:nvGrpSpPr>
          <p:cNvPr id="2" name="Group 1">
            <a:extLst>
              <a:ext uri="{FF2B5EF4-FFF2-40B4-BE49-F238E27FC236}">
                <a16:creationId xmlns:a16="http://schemas.microsoft.com/office/drawing/2014/main" id="{03D9CD79-19DA-D70E-B406-BA346207A4E7}"/>
              </a:ext>
            </a:extLst>
          </p:cNvPr>
          <p:cNvGrpSpPr/>
          <p:nvPr/>
        </p:nvGrpSpPr>
        <p:grpSpPr>
          <a:xfrm>
            <a:off x="7898675" y="2223722"/>
            <a:ext cx="6468340" cy="5558301"/>
            <a:chOff x="-1" y="2170162"/>
            <a:chExt cx="4912520" cy="4694622"/>
          </a:xfrm>
          <a:blipFill>
            <a:blip r:embed="rId4">
              <a:extLst>
                <a:ext uri="{28A0092B-C50C-407E-A947-70E740481C1C}">
                  <a14:useLocalDpi xmlns:a14="http://schemas.microsoft.com/office/drawing/2010/main" val="0"/>
                </a:ext>
              </a:extLst>
            </a:blip>
            <a:stretch>
              <a:fillRect/>
            </a:stretch>
          </a:blipFill>
        </p:grpSpPr>
        <p:sp>
          <p:nvSpPr>
            <p:cNvPr id="3" name="Hexagon 2">
              <a:extLst>
                <a:ext uri="{FF2B5EF4-FFF2-40B4-BE49-F238E27FC236}">
                  <a16:creationId xmlns:a16="http://schemas.microsoft.com/office/drawing/2014/main" id="{0C759B49-AADF-5CD7-7B6C-F7851BE18BF5}"/>
                </a:ext>
              </a:extLst>
            </p:cNvPr>
            <p:cNvSpPr/>
            <p:nvPr/>
          </p:nvSpPr>
          <p:spPr>
            <a:xfrm rot="5400000">
              <a:off x="1173957" y="450902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4" name="Hexagon 3">
              <a:extLst>
                <a:ext uri="{FF2B5EF4-FFF2-40B4-BE49-F238E27FC236}">
                  <a16:creationId xmlns:a16="http://schemas.microsoft.com/office/drawing/2014/main" id="{5E2D4396-6236-8177-0588-5B7142721359}"/>
                </a:ext>
              </a:extLst>
            </p:cNvPr>
            <p:cNvSpPr/>
            <p:nvPr/>
          </p:nvSpPr>
          <p:spPr>
            <a:xfrm rot="5400000">
              <a:off x="2424113" y="4509029"/>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5" name="Hexagon 4">
              <a:extLst>
                <a:ext uri="{FF2B5EF4-FFF2-40B4-BE49-F238E27FC236}">
                  <a16:creationId xmlns:a16="http://schemas.microsoft.com/office/drawing/2014/main" id="{16495831-A90F-02A3-8005-AAF79CE78890}"/>
                </a:ext>
              </a:extLst>
            </p:cNvPr>
            <p:cNvSpPr/>
            <p:nvPr/>
          </p:nvSpPr>
          <p:spPr>
            <a:xfrm rot="5400000">
              <a:off x="-80963" y="4515811"/>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6" name="Hexagon 5">
              <a:extLst>
                <a:ext uri="{FF2B5EF4-FFF2-40B4-BE49-F238E27FC236}">
                  <a16:creationId xmlns:a16="http://schemas.microsoft.com/office/drawing/2014/main" id="{299CF438-D4FA-CCCD-13A1-807C31BD564C}"/>
                </a:ext>
              </a:extLst>
            </p:cNvPr>
            <p:cNvSpPr/>
            <p:nvPr/>
          </p:nvSpPr>
          <p:spPr>
            <a:xfrm rot="5400000">
              <a:off x="1807369" y="340244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7" name="Hexagon 6">
              <a:extLst>
                <a:ext uri="{FF2B5EF4-FFF2-40B4-BE49-F238E27FC236}">
                  <a16:creationId xmlns:a16="http://schemas.microsoft.com/office/drawing/2014/main" id="{8E7FB123-D489-B35E-633E-3CC3C0DA0F95}"/>
                </a:ext>
              </a:extLst>
            </p:cNvPr>
            <p:cNvSpPr/>
            <p:nvPr/>
          </p:nvSpPr>
          <p:spPr>
            <a:xfrm rot="5400000">
              <a:off x="3057525" y="340244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8" name="Hexagon 7">
              <a:extLst>
                <a:ext uri="{FF2B5EF4-FFF2-40B4-BE49-F238E27FC236}">
                  <a16:creationId xmlns:a16="http://schemas.microsoft.com/office/drawing/2014/main" id="{45D0A1A7-E88D-3BE2-732D-F6D9BD2AD49E}"/>
                </a:ext>
              </a:extLst>
            </p:cNvPr>
            <p:cNvSpPr/>
            <p:nvPr/>
          </p:nvSpPr>
          <p:spPr>
            <a:xfrm rot="5400000">
              <a:off x="552449" y="3409230"/>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9" name="Hexagon 8">
              <a:extLst>
                <a:ext uri="{FF2B5EF4-FFF2-40B4-BE49-F238E27FC236}">
                  <a16:creationId xmlns:a16="http://schemas.microsoft.com/office/drawing/2014/main" id="{E0121F9C-BB89-4A0E-B536-4E8B7031D8C5}"/>
                </a:ext>
              </a:extLst>
            </p:cNvPr>
            <p:cNvSpPr/>
            <p:nvPr/>
          </p:nvSpPr>
          <p:spPr>
            <a:xfrm rot="5400000">
              <a:off x="1799035" y="5624513"/>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0" name="Hexagon 9">
              <a:extLst>
                <a:ext uri="{FF2B5EF4-FFF2-40B4-BE49-F238E27FC236}">
                  <a16:creationId xmlns:a16="http://schemas.microsoft.com/office/drawing/2014/main" id="{BB4AA138-05DC-350D-2C74-2771CB9A0930}"/>
                </a:ext>
              </a:extLst>
            </p:cNvPr>
            <p:cNvSpPr/>
            <p:nvPr/>
          </p:nvSpPr>
          <p:spPr>
            <a:xfrm rot="5400000">
              <a:off x="3049191" y="562451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1" name="Hexagon 10">
              <a:extLst>
                <a:ext uri="{FF2B5EF4-FFF2-40B4-BE49-F238E27FC236}">
                  <a16:creationId xmlns:a16="http://schemas.microsoft.com/office/drawing/2014/main" id="{249E84BB-9A4D-B06C-CED9-A9A0AB7052C4}"/>
                </a:ext>
              </a:extLst>
            </p:cNvPr>
            <p:cNvSpPr/>
            <p:nvPr/>
          </p:nvSpPr>
          <p:spPr>
            <a:xfrm rot="5400000">
              <a:off x="544115" y="5631296"/>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2" name="Hexagon 11">
              <a:extLst>
                <a:ext uri="{FF2B5EF4-FFF2-40B4-BE49-F238E27FC236}">
                  <a16:creationId xmlns:a16="http://schemas.microsoft.com/office/drawing/2014/main" id="{D407A0DC-8038-018C-4D80-BE33665E63DA}"/>
                </a:ext>
              </a:extLst>
            </p:cNvPr>
            <p:cNvSpPr/>
            <p:nvPr/>
          </p:nvSpPr>
          <p:spPr>
            <a:xfrm rot="5400000">
              <a:off x="2428876"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3" name="Hexagon 12">
              <a:extLst>
                <a:ext uri="{FF2B5EF4-FFF2-40B4-BE49-F238E27FC236}">
                  <a16:creationId xmlns:a16="http://schemas.microsoft.com/office/drawing/2014/main" id="{3E9F7338-C7D4-3F2F-7850-B903B1653780}"/>
                </a:ext>
              </a:extLst>
            </p:cNvPr>
            <p:cNvSpPr/>
            <p:nvPr/>
          </p:nvSpPr>
          <p:spPr>
            <a:xfrm rot="5400000">
              <a:off x="3679032"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4" name="Hexagon 13">
              <a:extLst>
                <a:ext uri="{FF2B5EF4-FFF2-40B4-BE49-F238E27FC236}">
                  <a16:creationId xmlns:a16="http://schemas.microsoft.com/office/drawing/2014/main" id="{FDA93160-4EBA-61DC-B33D-4976E1C23328}"/>
                </a:ext>
              </a:extLst>
            </p:cNvPr>
            <p:cNvSpPr/>
            <p:nvPr/>
          </p:nvSpPr>
          <p:spPr>
            <a:xfrm rot="5400000">
              <a:off x="1173956" y="225790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grpSp>
      <p:graphicFrame>
        <p:nvGraphicFramePr>
          <p:cNvPr id="15" name="Table 14">
            <a:extLst>
              <a:ext uri="{FF2B5EF4-FFF2-40B4-BE49-F238E27FC236}">
                <a16:creationId xmlns:a16="http://schemas.microsoft.com/office/drawing/2014/main" id="{BECB60FA-9B86-4C92-4D36-6D54EB0C0D37}"/>
              </a:ext>
            </a:extLst>
          </p:cNvPr>
          <p:cNvGraphicFramePr>
            <a:graphicFrameLocks noGrp="1"/>
          </p:cNvGraphicFramePr>
          <p:nvPr/>
        </p:nvGraphicFramePr>
        <p:xfrm>
          <a:off x="603921" y="991037"/>
          <a:ext cx="10464648" cy="5618050"/>
        </p:xfrm>
        <a:graphic>
          <a:graphicData uri="http://schemas.openxmlformats.org/drawingml/2006/table">
            <a:tbl>
              <a:tblPr firstRow="1" bandRow="1">
                <a:tableStyleId>{2D5ABB26-0587-4C30-8999-92F81FD0307C}</a:tableStyleId>
              </a:tblPr>
              <a:tblGrid>
                <a:gridCol w="10464648">
                  <a:extLst>
                    <a:ext uri="{9D8B030D-6E8A-4147-A177-3AD203B41FA5}">
                      <a16:colId xmlns:a16="http://schemas.microsoft.com/office/drawing/2014/main" val="3841774800"/>
                    </a:ext>
                  </a:extLst>
                </a:gridCol>
              </a:tblGrid>
              <a:tr h="4694707">
                <a:tc>
                  <a:txBody>
                    <a:bodyPr/>
                    <a:lstStyle/>
                    <a:p>
                      <a:pPr marL="12700">
                        <a:lnSpc>
                          <a:spcPct val="100000"/>
                        </a:lnSpc>
                        <a:spcBef>
                          <a:spcPts val="135"/>
                        </a:spcBef>
                      </a:pPr>
                      <a:r>
                        <a:rPr lang="en-GB" sz="1900" b="1" spc="-10" dirty="0">
                          <a:solidFill>
                            <a:schemeClr val="bg1"/>
                          </a:solidFill>
                          <a:latin typeface="Verdana"/>
                          <a:cs typeface="Verdana"/>
                        </a:rPr>
                        <a:t>CLC Strategic Priorities</a:t>
                      </a:r>
                      <a:endParaRPr lang="en-GB" sz="1900" b="1" dirty="0">
                        <a:solidFill>
                          <a:schemeClr val="bg1"/>
                        </a:solidFill>
                        <a:latin typeface="Verdana"/>
                        <a:cs typeface="Verdana"/>
                      </a:endParaRP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900" b="1" dirty="0">
                          <a:solidFill>
                            <a:schemeClr val="bg1"/>
                          </a:solidFill>
                          <a:latin typeface="Verdana" panose="020B0604030504040204" pitchFamily="34" charset="0"/>
                          <a:ea typeface="Verdana" panose="020B0604030504040204" pitchFamily="34" charset="0"/>
                        </a:rPr>
                        <a:t>Net Zero &amp; Biodiversity</a:t>
                      </a: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r>
                        <a:rPr lang="en-GB" sz="1500" b="0" dirty="0">
                          <a:solidFill>
                            <a:schemeClr val="bg1"/>
                          </a:solidFill>
                          <a:latin typeface="Verdana" panose="020B0604030504040204" pitchFamily="34" charset="0"/>
                          <a:ea typeface="Verdana" panose="020B0604030504040204" pitchFamily="34" charset="0"/>
                        </a:rPr>
                        <a:t>Accelerate the sector’s transition to Net Zero and mitigate the impacts of climate change</a:t>
                      </a: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endParaRPr lang="en-GB" sz="1500" b="0" dirty="0">
                        <a:solidFill>
                          <a:schemeClr val="bg1"/>
                        </a:solidFill>
                        <a:latin typeface="Verdana" panose="020B0604030504040204" pitchFamily="34" charset="0"/>
                        <a:ea typeface="Verdana" panose="020B0604030504040204" pitchFamily="34" charset="0"/>
                      </a:endParaRP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900" b="1" dirty="0">
                          <a:solidFill>
                            <a:schemeClr val="bg1"/>
                          </a:solidFill>
                          <a:latin typeface="Verdana" panose="020B0604030504040204" pitchFamily="34" charset="0"/>
                          <a:ea typeface="Verdana" panose="020B0604030504040204" pitchFamily="34" charset="0"/>
                        </a:rPr>
                        <a:t>People &amp; Skills</a:t>
                      </a: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r>
                        <a:rPr lang="en-GB" sz="1500" dirty="0">
                          <a:solidFill>
                            <a:schemeClr val="bg1"/>
                          </a:solidFill>
                          <a:latin typeface="Verdana" panose="020B0604030504040204" pitchFamily="34" charset="0"/>
                          <a:ea typeface="Verdana" panose="020B0604030504040204" pitchFamily="34" charset="0"/>
                        </a:rPr>
                        <a:t>Energise our people, attract talent and enhance their skills for the future</a:t>
                      </a: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endParaRPr lang="en-GB" sz="1500" dirty="0">
                        <a:solidFill>
                          <a:schemeClr val="bg1"/>
                        </a:solidFill>
                        <a:latin typeface="Verdana" panose="020B0604030504040204" pitchFamily="34" charset="0"/>
                        <a:ea typeface="Verdana" panose="020B0604030504040204" pitchFamily="34" charset="0"/>
                      </a:endParaRP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900" b="1" dirty="0">
                          <a:solidFill>
                            <a:schemeClr val="bg1"/>
                          </a:solidFill>
                          <a:latin typeface="Verdana" panose="020B0604030504040204" pitchFamily="34" charset="0"/>
                          <a:ea typeface="Verdana" panose="020B0604030504040204" pitchFamily="34" charset="0"/>
                        </a:rPr>
                        <a:t>Next Generation Delivery</a:t>
                      </a: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r>
                        <a:rPr lang="en-GB" sz="1500" dirty="0">
                          <a:solidFill>
                            <a:schemeClr val="bg1"/>
                          </a:solidFill>
                          <a:latin typeface="Verdana" panose="020B0604030504040204" pitchFamily="34" charset="0"/>
                          <a:ea typeface="Verdana" panose="020B0604030504040204" pitchFamily="34" charset="0"/>
                        </a:rPr>
                        <a:t>Boost productivity through digital adoption and industrialisation</a:t>
                      </a: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endParaRPr lang="en-GB" sz="1500" dirty="0">
                        <a:solidFill>
                          <a:schemeClr val="bg1"/>
                        </a:solidFill>
                        <a:latin typeface="Verdana" panose="020B0604030504040204" pitchFamily="34" charset="0"/>
                        <a:ea typeface="Verdana" panose="020B0604030504040204" pitchFamily="34" charset="0"/>
                      </a:endParaRP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900" b="1" dirty="0">
                          <a:solidFill>
                            <a:schemeClr val="bg1"/>
                          </a:solidFill>
                          <a:latin typeface="Verdana" panose="020B0604030504040204" pitchFamily="34" charset="0"/>
                          <a:ea typeface="Verdana" panose="020B0604030504040204" pitchFamily="34" charset="0"/>
                        </a:rPr>
                        <a:t>Building Safety </a:t>
                      </a: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r>
                        <a:rPr lang="en-GB" sz="1500" dirty="0">
                          <a:solidFill>
                            <a:schemeClr val="bg1"/>
                          </a:solidFill>
                          <a:latin typeface="Verdana" panose="020B0604030504040204" pitchFamily="34" charset="0"/>
                          <a:ea typeface="Verdana" panose="020B0604030504040204" pitchFamily="34" charset="0"/>
                        </a:rPr>
                        <a:t>Champion and support delivery of safe and high-quality buildings</a:t>
                      </a: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endParaRPr lang="en-GB" sz="1500" dirty="0">
                        <a:solidFill>
                          <a:schemeClr val="bg1"/>
                        </a:solidFill>
                        <a:latin typeface="Verdana" panose="020B0604030504040204" pitchFamily="34" charset="0"/>
                        <a:ea typeface="Verdana" panose="020B0604030504040204" pitchFamily="34" charset="0"/>
                      </a:endParaRPr>
                    </a:p>
                  </a:txBody>
                  <a:tcPr marL="55449" marR="55449" marT="27725" marB="27725"/>
                </a:tc>
                <a:extLst>
                  <a:ext uri="{0D108BD9-81ED-4DB2-BD59-A6C34878D82A}">
                    <a16:rowId xmlns:a16="http://schemas.microsoft.com/office/drawing/2014/main" val="4175299612"/>
                  </a:ext>
                </a:extLst>
              </a:tr>
            </a:tbl>
          </a:graphicData>
        </a:graphic>
      </p:graphicFrame>
    </p:spTree>
    <p:extLst>
      <p:ext uri="{BB962C8B-B14F-4D97-AF65-F5344CB8AC3E}">
        <p14:creationId xmlns:p14="http://schemas.microsoft.com/office/powerpoint/2010/main" val="4080540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ack background with white letters and a black background&#10;&#10;Description automatically generated">
            <a:extLst>
              <a:ext uri="{FF2B5EF4-FFF2-40B4-BE49-F238E27FC236}">
                <a16:creationId xmlns:a16="http://schemas.microsoft.com/office/drawing/2014/main" id="{A9B12B55-F8E9-8185-9A08-9D78251324DC}"/>
              </a:ext>
            </a:extLst>
          </p:cNvPr>
          <p:cNvPicPr>
            <a:picLocks noChangeAspect="1"/>
          </p:cNvPicPr>
          <p:nvPr/>
        </p:nvPicPr>
        <p:blipFill>
          <a:blip r:embed="rId3" cstate="print">
            <a:extLst>
              <a:ext uri="{28A0092B-C50C-407E-A947-70E740481C1C}">
                <a14:useLocalDpi xmlns:a14="http://schemas.microsoft.com/office/drawing/2010/main" val="0"/>
              </a:ext>
            </a:extLst>
          </a:blip>
          <a:srcRect l="16944" t="27296" r="9231" b="28822"/>
          <a:stretch/>
        </p:blipFill>
        <p:spPr>
          <a:xfrm>
            <a:off x="10374806" y="322269"/>
            <a:ext cx="1756048" cy="563799"/>
          </a:xfrm>
          <a:prstGeom prst="rect">
            <a:avLst/>
          </a:prstGeom>
        </p:spPr>
      </p:pic>
      <p:grpSp>
        <p:nvGrpSpPr>
          <p:cNvPr id="2" name="Group 1">
            <a:extLst>
              <a:ext uri="{FF2B5EF4-FFF2-40B4-BE49-F238E27FC236}">
                <a16:creationId xmlns:a16="http://schemas.microsoft.com/office/drawing/2014/main" id="{7E1BE290-407D-9F10-1640-852560D580DC}"/>
              </a:ext>
            </a:extLst>
          </p:cNvPr>
          <p:cNvGrpSpPr/>
          <p:nvPr/>
        </p:nvGrpSpPr>
        <p:grpSpPr>
          <a:xfrm>
            <a:off x="7898675" y="2223722"/>
            <a:ext cx="6468340" cy="5558301"/>
            <a:chOff x="-1" y="2170162"/>
            <a:chExt cx="4912520" cy="4694622"/>
          </a:xfrm>
          <a:blipFill>
            <a:blip r:embed="rId4">
              <a:extLst>
                <a:ext uri="{28A0092B-C50C-407E-A947-70E740481C1C}">
                  <a14:useLocalDpi xmlns:a14="http://schemas.microsoft.com/office/drawing/2010/main" val="0"/>
                </a:ext>
              </a:extLst>
            </a:blip>
            <a:stretch>
              <a:fillRect/>
            </a:stretch>
          </a:blipFill>
        </p:grpSpPr>
        <p:sp>
          <p:nvSpPr>
            <p:cNvPr id="3" name="Hexagon 2">
              <a:extLst>
                <a:ext uri="{FF2B5EF4-FFF2-40B4-BE49-F238E27FC236}">
                  <a16:creationId xmlns:a16="http://schemas.microsoft.com/office/drawing/2014/main" id="{CC275690-6A1F-4BE9-1A60-F942184F5971}"/>
                </a:ext>
              </a:extLst>
            </p:cNvPr>
            <p:cNvSpPr/>
            <p:nvPr/>
          </p:nvSpPr>
          <p:spPr>
            <a:xfrm rot="5400000">
              <a:off x="1173957" y="450902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4" name="Hexagon 3">
              <a:extLst>
                <a:ext uri="{FF2B5EF4-FFF2-40B4-BE49-F238E27FC236}">
                  <a16:creationId xmlns:a16="http://schemas.microsoft.com/office/drawing/2014/main" id="{9E45133A-E81C-A7E3-28EB-3C40556B02FD}"/>
                </a:ext>
              </a:extLst>
            </p:cNvPr>
            <p:cNvSpPr/>
            <p:nvPr/>
          </p:nvSpPr>
          <p:spPr>
            <a:xfrm rot="5400000">
              <a:off x="2424113" y="4509029"/>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5" name="Hexagon 4">
              <a:extLst>
                <a:ext uri="{FF2B5EF4-FFF2-40B4-BE49-F238E27FC236}">
                  <a16:creationId xmlns:a16="http://schemas.microsoft.com/office/drawing/2014/main" id="{4CF22F4F-1472-F981-3FB7-0F4E9D1D5E7F}"/>
                </a:ext>
              </a:extLst>
            </p:cNvPr>
            <p:cNvSpPr/>
            <p:nvPr/>
          </p:nvSpPr>
          <p:spPr>
            <a:xfrm rot="5400000">
              <a:off x="-80963" y="4515811"/>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6" name="Hexagon 5">
              <a:extLst>
                <a:ext uri="{FF2B5EF4-FFF2-40B4-BE49-F238E27FC236}">
                  <a16:creationId xmlns:a16="http://schemas.microsoft.com/office/drawing/2014/main" id="{691B8A19-4678-2E02-C332-D5B33C8C6B2E}"/>
                </a:ext>
              </a:extLst>
            </p:cNvPr>
            <p:cNvSpPr/>
            <p:nvPr/>
          </p:nvSpPr>
          <p:spPr>
            <a:xfrm rot="5400000">
              <a:off x="1807369" y="340244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7" name="Hexagon 6">
              <a:extLst>
                <a:ext uri="{FF2B5EF4-FFF2-40B4-BE49-F238E27FC236}">
                  <a16:creationId xmlns:a16="http://schemas.microsoft.com/office/drawing/2014/main" id="{90B9C77D-9FFA-B83C-5976-174DE84D8FFB}"/>
                </a:ext>
              </a:extLst>
            </p:cNvPr>
            <p:cNvSpPr/>
            <p:nvPr/>
          </p:nvSpPr>
          <p:spPr>
            <a:xfrm rot="5400000">
              <a:off x="3057525" y="340244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8" name="Hexagon 7">
              <a:extLst>
                <a:ext uri="{FF2B5EF4-FFF2-40B4-BE49-F238E27FC236}">
                  <a16:creationId xmlns:a16="http://schemas.microsoft.com/office/drawing/2014/main" id="{F7FAB86B-983E-6DE9-CD5E-6FC60CB13768}"/>
                </a:ext>
              </a:extLst>
            </p:cNvPr>
            <p:cNvSpPr/>
            <p:nvPr/>
          </p:nvSpPr>
          <p:spPr>
            <a:xfrm rot="5400000">
              <a:off x="552449" y="3409230"/>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9" name="Hexagon 8">
              <a:extLst>
                <a:ext uri="{FF2B5EF4-FFF2-40B4-BE49-F238E27FC236}">
                  <a16:creationId xmlns:a16="http://schemas.microsoft.com/office/drawing/2014/main" id="{970A4412-60F0-F564-41D7-6A104ABDFBEB}"/>
                </a:ext>
              </a:extLst>
            </p:cNvPr>
            <p:cNvSpPr/>
            <p:nvPr/>
          </p:nvSpPr>
          <p:spPr>
            <a:xfrm rot="5400000">
              <a:off x="1799035" y="5624513"/>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0" name="Hexagon 9">
              <a:extLst>
                <a:ext uri="{FF2B5EF4-FFF2-40B4-BE49-F238E27FC236}">
                  <a16:creationId xmlns:a16="http://schemas.microsoft.com/office/drawing/2014/main" id="{3C4EE606-4960-80D8-C8CF-AA2AF69C62FE}"/>
                </a:ext>
              </a:extLst>
            </p:cNvPr>
            <p:cNvSpPr/>
            <p:nvPr/>
          </p:nvSpPr>
          <p:spPr>
            <a:xfrm rot="5400000">
              <a:off x="3049191" y="562451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1" name="Hexagon 10">
              <a:extLst>
                <a:ext uri="{FF2B5EF4-FFF2-40B4-BE49-F238E27FC236}">
                  <a16:creationId xmlns:a16="http://schemas.microsoft.com/office/drawing/2014/main" id="{E47F0928-DC95-B559-4635-7FDFCAC1DA6D}"/>
                </a:ext>
              </a:extLst>
            </p:cNvPr>
            <p:cNvSpPr/>
            <p:nvPr/>
          </p:nvSpPr>
          <p:spPr>
            <a:xfrm rot="5400000">
              <a:off x="544115" y="5631296"/>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2" name="Hexagon 11">
              <a:extLst>
                <a:ext uri="{FF2B5EF4-FFF2-40B4-BE49-F238E27FC236}">
                  <a16:creationId xmlns:a16="http://schemas.microsoft.com/office/drawing/2014/main" id="{D0877CD7-F553-3D4D-E79D-D804AEE3D798}"/>
                </a:ext>
              </a:extLst>
            </p:cNvPr>
            <p:cNvSpPr/>
            <p:nvPr/>
          </p:nvSpPr>
          <p:spPr>
            <a:xfrm rot="5400000">
              <a:off x="2428876"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3" name="Hexagon 12">
              <a:extLst>
                <a:ext uri="{FF2B5EF4-FFF2-40B4-BE49-F238E27FC236}">
                  <a16:creationId xmlns:a16="http://schemas.microsoft.com/office/drawing/2014/main" id="{8CC2CA26-E971-6B8F-21D4-840E71091488}"/>
                </a:ext>
              </a:extLst>
            </p:cNvPr>
            <p:cNvSpPr/>
            <p:nvPr/>
          </p:nvSpPr>
          <p:spPr>
            <a:xfrm rot="5400000">
              <a:off x="3679032"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4" name="Hexagon 13">
              <a:extLst>
                <a:ext uri="{FF2B5EF4-FFF2-40B4-BE49-F238E27FC236}">
                  <a16:creationId xmlns:a16="http://schemas.microsoft.com/office/drawing/2014/main" id="{A7CF134D-8D9C-E19A-C8EB-A32610D7BD57}"/>
                </a:ext>
              </a:extLst>
            </p:cNvPr>
            <p:cNvSpPr/>
            <p:nvPr/>
          </p:nvSpPr>
          <p:spPr>
            <a:xfrm rot="5400000">
              <a:off x="1173956" y="225790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grpSp>
      <p:graphicFrame>
        <p:nvGraphicFramePr>
          <p:cNvPr id="17" name="Table 16">
            <a:extLst>
              <a:ext uri="{FF2B5EF4-FFF2-40B4-BE49-F238E27FC236}">
                <a16:creationId xmlns:a16="http://schemas.microsoft.com/office/drawing/2014/main" id="{FC64546E-5696-5CFB-078A-22729C62FBAC}"/>
              </a:ext>
            </a:extLst>
          </p:cNvPr>
          <p:cNvGraphicFramePr>
            <a:graphicFrameLocks noGrp="1"/>
          </p:cNvGraphicFramePr>
          <p:nvPr/>
        </p:nvGraphicFramePr>
        <p:xfrm>
          <a:off x="603921" y="991037"/>
          <a:ext cx="10464648" cy="764110"/>
        </p:xfrm>
        <a:graphic>
          <a:graphicData uri="http://schemas.openxmlformats.org/drawingml/2006/table">
            <a:tbl>
              <a:tblPr firstRow="1" bandRow="1">
                <a:tableStyleId>{2D5ABB26-0587-4C30-8999-92F81FD0307C}</a:tableStyleId>
              </a:tblPr>
              <a:tblGrid>
                <a:gridCol w="10464648">
                  <a:extLst>
                    <a:ext uri="{9D8B030D-6E8A-4147-A177-3AD203B41FA5}">
                      <a16:colId xmlns:a16="http://schemas.microsoft.com/office/drawing/2014/main" val="3841774800"/>
                    </a:ext>
                  </a:extLst>
                </a:gridCol>
              </a:tblGrid>
              <a:tr h="688495">
                <a:tc>
                  <a:txBody>
                    <a:bodyPr/>
                    <a:lstStyle/>
                    <a:p>
                      <a:pPr marL="12700">
                        <a:lnSpc>
                          <a:spcPct val="100000"/>
                        </a:lnSpc>
                        <a:spcBef>
                          <a:spcPts val="135"/>
                        </a:spcBef>
                      </a:pPr>
                      <a:r>
                        <a:rPr lang="en-GB" sz="1900" b="1" spc="-10" dirty="0">
                          <a:solidFill>
                            <a:schemeClr val="bg1"/>
                          </a:solidFill>
                          <a:latin typeface="Verdana"/>
                          <a:cs typeface="Verdana"/>
                        </a:rPr>
                        <a:t>CLC Strategic Priorities</a:t>
                      </a:r>
                      <a:endParaRPr lang="en-GB" sz="1900" b="1" dirty="0">
                        <a:solidFill>
                          <a:schemeClr val="bg1"/>
                        </a:solidFill>
                        <a:latin typeface="Verdana"/>
                        <a:cs typeface="Verdana"/>
                      </a:endParaRP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endParaRPr lang="en-GB" sz="1500" dirty="0">
                        <a:solidFill>
                          <a:schemeClr val="bg1"/>
                        </a:solidFill>
                        <a:latin typeface="Verdana" panose="020B0604030504040204" pitchFamily="34" charset="0"/>
                        <a:ea typeface="Verdana" panose="020B0604030504040204" pitchFamily="34" charset="0"/>
                      </a:endParaRPr>
                    </a:p>
                  </a:txBody>
                  <a:tcPr marL="55449" marR="55449" marT="27725" marB="27725"/>
                </a:tc>
                <a:extLst>
                  <a:ext uri="{0D108BD9-81ED-4DB2-BD59-A6C34878D82A}">
                    <a16:rowId xmlns:a16="http://schemas.microsoft.com/office/drawing/2014/main" val="4175299612"/>
                  </a:ext>
                </a:extLst>
              </a:tr>
            </a:tbl>
          </a:graphicData>
        </a:graphic>
      </p:graphicFrame>
      <p:grpSp>
        <p:nvGrpSpPr>
          <p:cNvPr id="18" name="Group 17">
            <a:extLst>
              <a:ext uri="{FF2B5EF4-FFF2-40B4-BE49-F238E27FC236}">
                <a16:creationId xmlns:a16="http://schemas.microsoft.com/office/drawing/2014/main" id="{88874DF0-AE4E-7B4C-F09F-672A6BC98923}"/>
              </a:ext>
            </a:extLst>
          </p:cNvPr>
          <p:cNvGrpSpPr/>
          <p:nvPr/>
        </p:nvGrpSpPr>
        <p:grpSpPr>
          <a:xfrm>
            <a:off x="519528" y="1784502"/>
            <a:ext cx="7869081" cy="3205935"/>
            <a:chOff x="338136" y="1753786"/>
            <a:chExt cx="11515725" cy="3981663"/>
          </a:xfrm>
          <a:solidFill>
            <a:schemeClr val="bg1"/>
          </a:solidFill>
        </p:grpSpPr>
        <p:sp>
          <p:nvSpPr>
            <p:cNvPr id="19" name="Rectangle 18">
              <a:extLst>
                <a:ext uri="{FF2B5EF4-FFF2-40B4-BE49-F238E27FC236}">
                  <a16:creationId xmlns:a16="http://schemas.microsoft.com/office/drawing/2014/main" id="{8B588839-18E0-64AB-EFC7-38CC0D00F849}"/>
                </a:ext>
              </a:extLst>
            </p:cNvPr>
            <p:cNvSpPr/>
            <p:nvPr/>
          </p:nvSpPr>
          <p:spPr>
            <a:xfrm>
              <a:off x="338136" y="4287220"/>
              <a:ext cx="11515725" cy="1448229"/>
            </a:xfrm>
            <a:prstGeom prst="rect">
              <a:avLst/>
            </a:prstGeom>
            <a:noFill/>
            <a:ln w="3492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dirty="0"/>
            </a:p>
          </p:txBody>
        </p:sp>
        <p:cxnSp>
          <p:nvCxnSpPr>
            <p:cNvPr id="20" name="Straight Connector 19">
              <a:extLst>
                <a:ext uri="{FF2B5EF4-FFF2-40B4-BE49-F238E27FC236}">
                  <a16:creationId xmlns:a16="http://schemas.microsoft.com/office/drawing/2014/main" id="{A87912EE-9EA6-9597-406A-7E58F4A480A3}"/>
                </a:ext>
              </a:extLst>
            </p:cNvPr>
            <p:cNvCxnSpPr>
              <a:cxnSpLocks/>
            </p:cNvCxnSpPr>
            <p:nvPr/>
          </p:nvCxnSpPr>
          <p:spPr>
            <a:xfrm>
              <a:off x="2016962" y="3958557"/>
              <a:ext cx="0" cy="328663"/>
            </a:xfrm>
            <a:prstGeom prst="line">
              <a:avLst/>
            </a:prstGeom>
            <a:grpFill/>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D0A847A-7A35-F101-4637-A81D5AB68628}"/>
                </a:ext>
              </a:extLst>
            </p:cNvPr>
            <p:cNvCxnSpPr>
              <a:cxnSpLocks/>
            </p:cNvCxnSpPr>
            <p:nvPr/>
          </p:nvCxnSpPr>
          <p:spPr>
            <a:xfrm flipV="1">
              <a:off x="3723219" y="3580006"/>
              <a:ext cx="180766" cy="3527"/>
            </a:xfrm>
            <a:prstGeom prst="line">
              <a:avLst/>
            </a:prstGeom>
            <a:grpFill/>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Shape 11">
              <a:extLst>
                <a:ext uri="{FF2B5EF4-FFF2-40B4-BE49-F238E27FC236}">
                  <a16:creationId xmlns:a16="http://schemas.microsoft.com/office/drawing/2014/main" id="{9D8146CD-97BF-9090-2421-00F84341EAE6}"/>
                </a:ext>
              </a:extLst>
            </p:cNvPr>
            <p:cNvSpPr/>
            <p:nvPr/>
          </p:nvSpPr>
          <p:spPr>
            <a:xfrm>
              <a:off x="2788189" y="4580986"/>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Competence</a:t>
              </a:r>
            </a:p>
          </p:txBody>
        </p:sp>
        <p:sp>
          <p:nvSpPr>
            <p:cNvPr id="24" name="Freeform: Shape 13">
              <a:extLst>
                <a:ext uri="{FF2B5EF4-FFF2-40B4-BE49-F238E27FC236}">
                  <a16:creationId xmlns:a16="http://schemas.microsoft.com/office/drawing/2014/main" id="{C35C674F-647D-E7AB-68AD-8323EF1E139C}"/>
                </a:ext>
              </a:extLst>
            </p:cNvPr>
            <p:cNvSpPr/>
            <p:nvPr/>
          </p:nvSpPr>
          <p:spPr>
            <a:xfrm>
              <a:off x="7286987" y="4580986"/>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Professional Indemnity Insurance</a:t>
              </a:r>
            </a:p>
          </p:txBody>
        </p:sp>
        <p:sp>
          <p:nvSpPr>
            <p:cNvPr id="25" name="Freeform: Shape 14">
              <a:extLst>
                <a:ext uri="{FF2B5EF4-FFF2-40B4-BE49-F238E27FC236}">
                  <a16:creationId xmlns:a16="http://schemas.microsoft.com/office/drawing/2014/main" id="{1F4F35BD-A5CB-C2DB-D0E4-B647695554BC}"/>
                </a:ext>
              </a:extLst>
            </p:cNvPr>
            <p:cNvSpPr/>
            <p:nvPr/>
          </p:nvSpPr>
          <p:spPr>
            <a:xfrm>
              <a:off x="5037588" y="4580986"/>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Increasing Regulatory Clarity</a:t>
              </a:r>
              <a:endParaRPr lang="en-GB" sz="1455" dirty="0">
                <a:solidFill>
                  <a:srgbClr val="00667F"/>
                </a:solidFill>
                <a:latin typeface="Verdana" panose="020B0604030504040204" pitchFamily="34" charset="0"/>
                <a:ea typeface="Verdana" panose="020B0604030504040204" pitchFamily="34" charset="0"/>
              </a:endParaRPr>
            </a:p>
          </p:txBody>
        </p:sp>
        <p:sp>
          <p:nvSpPr>
            <p:cNvPr id="26" name="Freeform: Shape 15">
              <a:extLst>
                <a:ext uri="{FF2B5EF4-FFF2-40B4-BE49-F238E27FC236}">
                  <a16:creationId xmlns:a16="http://schemas.microsoft.com/office/drawing/2014/main" id="{C97E9772-FE7F-ADB6-3BE4-B37837DE5B35}"/>
                </a:ext>
              </a:extLst>
            </p:cNvPr>
            <p:cNvSpPr/>
            <p:nvPr/>
          </p:nvSpPr>
          <p:spPr>
            <a:xfrm>
              <a:off x="538790" y="4580986"/>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Golden Thread</a:t>
              </a:r>
            </a:p>
          </p:txBody>
        </p:sp>
        <p:sp>
          <p:nvSpPr>
            <p:cNvPr id="27" name="Freeform: Shape 16">
              <a:extLst>
                <a:ext uri="{FF2B5EF4-FFF2-40B4-BE49-F238E27FC236}">
                  <a16:creationId xmlns:a16="http://schemas.microsoft.com/office/drawing/2014/main" id="{32C74618-9C55-DB80-3BEA-CA0034F9E3C4}"/>
                </a:ext>
              </a:extLst>
            </p:cNvPr>
            <p:cNvSpPr/>
            <p:nvPr/>
          </p:nvSpPr>
          <p:spPr>
            <a:xfrm>
              <a:off x="9536386" y="4580986"/>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Construction Products</a:t>
              </a:r>
            </a:p>
          </p:txBody>
        </p:sp>
        <p:sp>
          <p:nvSpPr>
            <p:cNvPr id="28" name="Freeform: Shape 18">
              <a:extLst>
                <a:ext uri="{FF2B5EF4-FFF2-40B4-BE49-F238E27FC236}">
                  <a16:creationId xmlns:a16="http://schemas.microsoft.com/office/drawing/2014/main" id="{2D3B8793-69D0-DA1F-55C9-7DE54A70605C}"/>
                </a:ext>
              </a:extLst>
            </p:cNvPr>
            <p:cNvSpPr/>
            <p:nvPr/>
          </p:nvSpPr>
          <p:spPr>
            <a:xfrm>
              <a:off x="7265459" y="1881340"/>
              <a:ext cx="2101631" cy="55001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CLC Council</a:t>
              </a:r>
              <a:endParaRPr lang="en-GB" sz="1455" dirty="0">
                <a:solidFill>
                  <a:srgbClr val="00667F"/>
                </a:solidFill>
                <a:latin typeface="Verdana" panose="020B0604030504040204" pitchFamily="34" charset="0"/>
                <a:ea typeface="Verdana" panose="020B0604030504040204" pitchFamily="34" charset="0"/>
              </a:endParaRPr>
            </a:p>
          </p:txBody>
        </p:sp>
        <p:sp>
          <p:nvSpPr>
            <p:cNvPr id="29" name="Freeform: Shape 21">
              <a:extLst>
                <a:ext uri="{FF2B5EF4-FFF2-40B4-BE49-F238E27FC236}">
                  <a16:creationId xmlns:a16="http://schemas.microsoft.com/office/drawing/2014/main" id="{6CAA53A5-5C9D-1CE3-F074-BAFB359C5A3D}"/>
                </a:ext>
              </a:extLst>
            </p:cNvPr>
            <p:cNvSpPr/>
            <p:nvPr/>
          </p:nvSpPr>
          <p:spPr>
            <a:xfrm>
              <a:off x="8468781" y="3141953"/>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pPr>
              <a:r>
                <a:rPr lang="en-GB" sz="1455" b="1" kern="0" dirty="0">
                  <a:solidFill>
                    <a:srgbClr val="00667F"/>
                  </a:solidFill>
                  <a:latin typeface="Verdana"/>
                  <a:cs typeface="Verdana"/>
                </a:rPr>
                <a:t>Net</a:t>
              </a:r>
              <a:r>
                <a:rPr lang="en-GB" sz="1455" b="1" kern="0" spc="16" dirty="0">
                  <a:solidFill>
                    <a:srgbClr val="00667F"/>
                  </a:solidFill>
                  <a:latin typeface="Verdana"/>
                  <a:cs typeface="Verdana"/>
                </a:rPr>
                <a:t> </a:t>
              </a:r>
              <a:r>
                <a:rPr lang="en-GB" sz="1455" b="1" kern="0" dirty="0">
                  <a:solidFill>
                    <a:srgbClr val="00667F"/>
                  </a:solidFill>
                  <a:latin typeface="Verdana"/>
                  <a:cs typeface="Verdana"/>
                </a:rPr>
                <a:t>Zero</a:t>
              </a:r>
              <a:r>
                <a:rPr lang="en-GB" sz="1455" b="1" kern="0" spc="16" dirty="0">
                  <a:solidFill>
                    <a:srgbClr val="00667F"/>
                  </a:solidFill>
                  <a:latin typeface="Verdana"/>
                  <a:cs typeface="Verdana"/>
                </a:rPr>
                <a:t> </a:t>
              </a:r>
              <a:r>
                <a:rPr lang="en-GB" sz="1455" b="1" kern="0" dirty="0">
                  <a:solidFill>
                    <a:srgbClr val="00667F"/>
                  </a:solidFill>
                  <a:latin typeface="Verdana"/>
                  <a:cs typeface="Verdana"/>
                </a:rPr>
                <a:t>&amp;</a:t>
              </a:r>
              <a:r>
                <a:rPr lang="en-GB" sz="1455" b="1" kern="0" spc="13" dirty="0">
                  <a:solidFill>
                    <a:srgbClr val="00667F"/>
                  </a:solidFill>
                  <a:latin typeface="Verdana"/>
                  <a:cs typeface="Verdana"/>
                </a:rPr>
                <a:t> </a:t>
              </a:r>
            </a:p>
            <a:p>
              <a:pPr algn="ctr" defTabSz="323454">
                <a:lnSpc>
                  <a:spcPct val="90000"/>
                </a:lnSpc>
                <a:spcBef>
                  <a:spcPct val="0"/>
                </a:spcBef>
              </a:pPr>
              <a:r>
                <a:rPr lang="en-GB" sz="1455" b="1" kern="0" spc="-4" dirty="0">
                  <a:solidFill>
                    <a:srgbClr val="00667F"/>
                  </a:solidFill>
                  <a:latin typeface="Verdana"/>
                  <a:cs typeface="Verdana"/>
                </a:rPr>
                <a:t>Biodiversity</a:t>
              </a:r>
              <a:endParaRPr lang="en-GB" sz="1455" kern="0" dirty="0">
                <a:solidFill>
                  <a:srgbClr val="00667F"/>
                </a:solidFill>
                <a:latin typeface="Verdana"/>
                <a:cs typeface="Verdana"/>
              </a:endParaRPr>
            </a:p>
          </p:txBody>
        </p:sp>
        <p:sp>
          <p:nvSpPr>
            <p:cNvPr id="30" name="Freeform: Shape 23">
              <a:extLst>
                <a:ext uri="{FF2B5EF4-FFF2-40B4-BE49-F238E27FC236}">
                  <a16:creationId xmlns:a16="http://schemas.microsoft.com/office/drawing/2014/main" id="{AD032025-F0CB-AF3F-33B6-21F7B4D7E15B}"/>
                </a:ext>
              </a:extLst>
            </p:cNvPr>
            <p:cNvSpPr/>
            <p:nvPr/>
          </p:nvSpPr>
          <p:spPr>
            <a:xfrm>
              <a:off x="6186384" y="3144195"/>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People &amp; Skills</a:t>
              </a:r>
              <a:endParaRPr lang="en-GB" sz="1455" dirty="0">
                <a:solidFill>
                  <a:srgbClr val="00667F"/>
                </a:solidFill>
                <a:latin typeface="Verdana" panose="020B0604030504040204" pitchFamily="34" charset="0"/>
                <a:ea typeface="Verdana" panose="020B0604030504040204" pitchFamily="34" charset="0"/>
              </a:endParaRPr>
            </a:p>
          </p:txBody>
        </p:sp>
        <p:sp>
          <p:nvSpPr>
            <p:cNvPr id="31" name="Freeform: Shape 24">
              <a:extLst>
                <a:ext uri="{FF2B5EF4-FFF2-40B4-BE49-F238E27FC236}">
                  <a16:creationId xmlns:a16="http://schemas.microsoft.com/office/drawing/2014/main" id="{81588751-316F-BAFD-5B80-A9751CDF52FF}"/>
                </a:ext>
              </a:extLst>
            </p:cNvPr>
            <p:cNvSpPr/>
            <p:nvPr/>
          </p:nvSpPr>
          <p:spPr>
            <a:xfrm>
              <a:off x="3903986" y="3147285"/>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Next Generation Delivery</a:t>
              </a:r>
              <a:endParaRPr lang="en-GB" sz="1455" dirty="0">
                <a:solidFill>
                  <a:srgbClr val="00667F"/>
                </a:solidFill>
                <a:latin typeface="Verdana" panose="020B0604030504040204" pitchFamily="34" charset="0"/>
                <a:ea typeface="Verdana" panose="020B0604030504040204" pitchFamily="34" charset="0"/>
              </a:endParaRPr>
            </a:p>
          </p:txBody>
        </p:sp>
        <p:sp>
          <p:nvSpPr>
            <p:cNvPr id="32" name="Freeform: Shape 25">
              <a:extLst>
                <a:ext uri="{FF2B5EF4-FFF2-40B4-BE49-F238E27FC236}">
                  <a16:creationId xmlns:a16="http://schemas.microsoft.com/office/drawing/2014/main" id="{D56DF5D5-7ED5-348E-55C3-27FF8A8B53FE}"/>
                </a:ext>
              </a:extLst>
            </p:cNvPr>
            <p:cNvSpPr/>
            <p:nvPr/>
          </p:nvSpPr>
          <p:spPr>
            <a:xfrm>
              <a:off x="1621588" y="3147285"/>
              <a:ext cx="2101631" cy="81660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Building Safety</a:t>
              </a:r>
            </a:p>
          </p:txBody>
        </p:sp>
        <p:sp>
          <p:nvSpPr>
            <p:cNvPr id="33" name="Freeform: Shape 10">
              <a:extLst>
                <a:ext uri="{FF2B5EF4-FFF2-40B4-BE49-F238E27FC236}">
                  <a16:creationId xmlns:a16="http://schemas.microsoft.com/office/drawing/2014/main" id="{5FD3E1A2-DD87-2910-B867-C474B0CEFEF9}"/>
                </a:ext>
              </a:extLst>
            </p:cNvPr>
            <p:cNvSpPr/>
            <p:nvPr/>
          </p:nvSpPr>
          <p:spPr>
            <a:xfrm>
              <a:off x="5017071" y="1753786"/>
              <a:ext cx="2101631" cy="55001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CLC Board</a:t>
              </a:r>
              <a:endParaRPr lang="en-GB" sz="1455" dirty="0">
                <a:solidFill>
                  <a:srgbClr val="00667F"/>
                </a:solidFill>
                <a:latin typeface="Verdana" panose="020B0604030504040204" pitchFamily="34" charset="0"/>
                <a:ea typeface="Verdana" panose="020B0604030504040204" pitchFamily="34" charset="0"/>
              </a:endParaRPr>
            </a:p>
          </p:txBody>
        </p:sp>
        <p:sp>
          <p:nvSpPr>
            <p:cNvPr id="34" name="Freeform: Shape 17">
              <a:extLst>
                <a:ext uri="{FF2B5EF4-FFF2-40B4-BE49-F238E27FC236}">
                  <a16:creationId xmlns:a16="http://schemas.microsoft.com/office/drawing/2014/main" id="{1452FC29-EB64-F523-BC6F-4DA77250924F}"/>
                </a:ext>
              </a:extLst>
            </p:cNvPr>
            <p:cNvSpPr/>
            <p:nvPr/>
          </p:nvSpPr>
          <p:spPr>
            <a:xfrm>
              <a:off x="2727316" y="1879097"/>
              <a:ext cx="2101631" cy="550014"/>
            </a:xfrm>
            <a:custGeom>
              <a:avLst/>
              <a:gdLst>
                <a:gd name="connsiteX0" fmla="*/ 0 w 2101631"/>
                <a:gd name="connsiteY0" fmla="*/ 0 h 1174810"/>
                <a:gd name="connsiteX1" fmla="*/ 2101631 w 2101631"/>
                <a:gd name="connsiteY1" fmla="*/ 0 h 1174810"/>
                <a:gd name="connsiteX2" fmla="*/ 2101631 w 2101631"/>
                <a:gd name="connsiteY2" fmla="*/ 1174810 h 1174810"/>
                <a:gd name="connsiteX3" fmla="*/ 0 w 2101631"/>
                <a:gd name="connsiteY3" fmla="*/ 1174810 h 1174810"/>
                <a:gd name="connsiteX4" fmla="*/ 0 w 2101631"/>
                <a:gd name="connsiteY4" fmla="*/ 0 h 117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631" h="1174810">
                  <a:moveTo>
                    <a:pt x="0" y="0"/>
                  </a:moveTo>
                  <a:lnTo>
                    <a:pt x="2101631" y="0"/>
                  </a:lnTo>
                  <a:lnTo>
                    <a:pt x="2101631" y="1174810"/>
                  </a:lnTo>
                  <a:lnTo>
                    <a:pt x="0" y="1174810"/>
                  </a:lnTo>
                  <a:lnTo>
                    <a:pt x="0" y="0"/>
                  </a:lnTo>
                  <a:close/>
                </a:path>
              </a:pathLst>
            </a:custGeom>
            <a:gr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4621" tIns="4621" rIns="4621" bIns="4621" numCol="1" spcCol="1270" anchor="ctr" anchorCtr="0">
              <a:noAutofit/>
            </a:bodyPr>
            <a:lstStyle/>
            <a:p>
              <a:pPr algn="ctr" defTabSz="323454">
                <a:lnSpc>
                  <a:spcPct val="90000"/>
                </a:lnSpc>
                <a:spcBef>
                  <a:spcPct val="0"/>
                </a:spcBef>
                <a:spcAft>
                  <a:spcPct val="35000"/>
                </a:spcAft>
              </a:pPr>
              <a:r>
                <a:rPr lang="en-GB" sz="1455" b="1" dirty="0">
                  <a:solidFill>
                    <a:srgbClr val="00667F"/>
                  </a:solidFill>
                  <a:latin typeface="Verdana" panose="020B0604030504040204" pitchFamily="34" charset="0"/>
                  <a:ea typeface="Verdana" panose="020B0604030504040204" pitchFamily="34" charset="0"/>
                </a:rPr>
                <a:t>CLC Advisors</a:t>
              </a:r>
              <a:endParaRPr lang="en-GB" sz="1455" dirty="0">
                <a:solidFill>
                  <a:srgbClr val="00667F"/>
                </a:solidFill>
                <a:latin typeface="Verdana" panose="020B0604030504040204" pitchFamily="34" charset="0"/>
                <a:ea typeface="Verdana" panose="020B0604030504040204" pitchFamily="34" charset="0"/>
              </a:endParaRPr>
            </a:p>
          </p:txBody>
        </p:sp>
        <p:cxnSp>
          <p:nvCxnSpPr>
            <p:cNvPr id="35" name="Straight Connector 34">
              <a:extLst>
                <a:ext uri="{FF2B5EF4-FFF2-40B4-BE49-F238E27FC236}">
                  <a16:creationId xmlns:a16="http://schemas.microsoft.com/office/drawing/2014/main" id="{F80053EA-0B2E-D48D-0029-BFB7D243150C}"/>
                </a:ext>
              </a:extLst>
            </p:cNvPr>
            <p:cNvCxnSpPr>
              <a:cxnSpLocks/>
            </p:cNvCxnSpPr>
            <p:nvPr/>
          </p:nvCxnSpPr>
          <p:spPr>
            <a:xfrm flipV="1">
              <a:off x="8282345" y="3580006"/>
              <a:ext cx="180766" cy="3527"/>
            </a:xfrm>
            <a:prstGeom prst="line">
              <a:avLst/>
            </a:prstGeom>
            <a:grpFill/>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ED0BEC-3417-359F-5553-5EC352905859}"/>
                </a:ext>
              </a:extLst>
            </p:cNvPr>
            <p:cNvCxnSpPr>
              <a:cxnSpLocks/>
            </p:cNvCxnSpPr>
            <p:nvPr/>
          </p:nvCxnSpPr>
          <p:spPr>
            <a:xfrm flipV="1">
              <a:off x="5998020" y="3572335"/>
              <a:ext cx="180766" cy="3527"/>
            </a:xfrm>
            <a:prstGeom prst="line">
              <a:avLst/>
            </a:prstGeom>
            <a:grpFill/>
            <a:ln w="349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944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7841-AB0E-74DA-BBC3-12279231FA1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75FAABF-2BA2-46A1-C5B8-2A0732148DB5}"/>
              </a:ext>
            </a:extLst>
          </p:cNvPr>
          <p:cNvGrpSpPr/>
          <p:nvPr/>
        </p:nvGrpSpPr>
        <p:grpSpPr>
          <a:xfrm>
            <a:off x="7898675" y="2223722"/>
            <a:ext cx="6468340" cy="5558301"/>
            <a:chOff x="-1" y="2170162"/>
            <a:chExt cx="4912520" cy="4694622"/>
          </a:xfrm>
          <a:blipFill>
            <a:blip r:embed="rId3"/>
            <a:stretch>
              <a:fillRect/>
            </a:stretch>
          </a:blipFill>
        </p:grpSpPr>
        <p:sp>
          <p:nvSpPr>
            <p:cNvPr id="5" name="Hexagon 4">
              <a:extLst>
                <a:ext uri="{FF2B5EF4-FFF2-40B4-BE49-F238E27FC236}">
                  <a16:creationId xmlns:a16="http://schemas.microsoft.com/office/drawing/2014/main" id="{BC2865B2-8618-E5FA-53D5-4EC6C1A1271A}"/>
                </a:ext>
              </a:extLst>
            </p:cNvPr>
            <p:cNvSpPr/>
            <p:nvPr/>
          </p:nvSpPr>
          <p:spPr>
            <a:xfrm rot="5400000">
              <a:off x="1173957" y="450902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6" name="Hexagon 5">
              <a:extLst>
                <a:ext uri="{FF2B5EF4-FFF2-40B4-BE49-F238E27FC236}">
                  <a16:creationId xmlns:a16="http://schemas.microsoft.com/office/drawing/2014/main" id="{2B4978A5-EE45-3DBC-4E2D-B215116AA4E3}"/>
                </a:ext>
              </a:extLst>
            </p:cNvPr>
            <p:cNvSpPr/>
            <p:nvPr/>
          </p:nvSpPr>
          <p:spPr>
            <a:xfrm rot="5400000">
              <a:off x="2424113" y="4509029"/>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7" name="Hexagon 6">
              <a:extLst>
                <a:ext uri="{FF2B5EF4-FFF2-40B4-BE49-F238E27FC236}">
                  <a16:creationId xmlns:a16="http://schemas.microsoft.com/office/drawing/2014/main" id="{B16D5D4F-22C9-30A1-BE7B-2140AED79BD9}"/>
                </a:ext>
              </a:extLst>
            </p:cNvPr>
            <p:cNvSpPr/>
            <p:nvPr/>
          </p:nvSpPr>
          <p:spPr>
            <a:xfrm rot="5400000">
              <a:off x="-80963" y="4515811"/>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8" name="Hexagon 7">
              <a:extLst>
                <a:ext uri="{FF2B5EF4-FFF2-40B4-BE49-F238E27FC236}">
                  <a16:creationId xmlns:a16="http://schemas.microsoft.com/office/drawing/2014/main" id="{0BEBE25A-2184-9014-25CD-0282E6CE9FB7}"/>
                </a:ext>
              </a:extLst>
            </p:cNvPr>
            <p:cNvSpPr/>
            <p:nvPr/>
          </p:nvSpPr>
          <p:spPr>
            <a:xfrm rot="5400000">
              <a:off x="1807369" y="340244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9" name="Hexagon 8">
              <a:extLst>
                <a:ext uri="{FF2B5EF4-FFF2-40B4-BE49-F238E27FC236}">
                  <a16:creationId xmlns:a16="http://schemas.microsoft.com/office/drawing/2014/main" id="{6F84472F-8C88-67B5-742F-66CAA2F2460B}"/>
                </a:ext>
              </a:extLst>
            </p:cNvPr>
            <p:cNvSpPr/>
            <p:nvPr/>
          </p:nvSpPr>
          <p:spPr>
            <a:xfrm rot="5400000">
              <a:off x="3057525" y="340244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0" name="Hexagon 9">
              <a:extLst>
                <a:ext uri="{FF2B5EF4-FFF2-40B4-BE49-F238E27FC236}">
                  <a16:creationId xmlns:a16="http://schemas.microsoft.com/office/drawing/2014/main" id="{A76A818D-0F9C-1561-48E5-1F75D53B44B6}"/>
                </a:ext>
              </a:extLst>
            </p:cNvPr>
            <p:cNvSpPr/>
            <p:nvPr/>
          </p:nvSpPr>
          <p:spPr>
            <a:xfrm rot="5400000">
              <a:off x="552449" y="3409230"/>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1" name="Hexagon 10">
              <a:extLst>
                <a:ext uri="{FF2B5EF4-FFF2-40B4-BE49-F238E27FC236}">
                  <a16:creationId xmlns:a16="http://schemas.microsoft.com/office/drawing/2014/main" id="{EC5256C7-C65F-20EB-2314-B3FC3A78C479}"/>
                </a:ext>
              </a:extLst>
            </p:cNvPr>
            <p:cNvSpPr/>
            <p:nvPr/>
          </p:nvSpPr>
          <p:spPr>
            <a:xfrm rot="5400000">
              <a:off x="1799035" y="5624513"/>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2" name="Hexagon 11">
              <a:extLst>
                <a:ext uri="{FF2B5EF4-FFF2-40B4-BE49-F238E27FC236}">
                  <a16:creationId xmlns:a16="http://schemas.microsoft.com/office/drawing/2014/main" id="{52B2FE83-A879-93C8-3F94-4F295F9551AC}"/>
                </a:ext>
              </a:extLst>
            </p:cNvPr>
            <p:cNvSpPr/>
            <p:nvPr/>
          </p:nvSpPr>
          <p:spPr>
            <a:xfrm rot="5400000">
              <a:off x="3049191" y="562451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3" name="Hexagon 12">
              <a:extLst>
                <a:ext uri="{FF2B5EF4-FFF2-40B4-BE49-F238E27FC236}">
                  <a16:creationId xmlns:a16="http://schemas.microsoft.com/office/drawing/2014/main" id="{B8100F59-7A59-8AF9-33F2-4487201B71D6}"/>
                </a:ext>
              </a:extLst>
            </p:cNvPr>
            <p:cNvSpPr/>
            <p:nvPr/>
          </p:nvSpPr>
          <p:spPr>
            <a:xfrm rot="5400000">
              <a:off x="544115" y="5631296"/>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4" name="Hexagon 13">
              <a:extLst>
                <a:ext uri="{FF2B5EF4-FFF2-40B4-BE49-F238E27FC236}">
                  <a16:creationId xmlns:a16="http://schemas.microsoft.com/office/drawing/2014/main" id="{7063E50B-E93D-B90A-FE3A-F76AD1FE25CC}"/>
                </a:ext>
              </a:extLst>
            </p:cNvPr>
            <p:cNvSpPr/>
            <p:nvPr/>
          </p:nvSpPr>
          <p:spPr>
            <a:xfrm rot="5400000">
              <a:off x="2428876"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5" name="Hexagon 14">
              <a:extLst>
                <a:ext uri="{FF2B5EF4-FFF2-40B4-BE49-F238E27FC236}">
                  <a16:creationId xmlns:a16="http://schemas.microsoft.com/office/drawing/2014/main" id="{6C4E80E6-9D19-DE05-86F9-D8CF6F2A490F}"/>
                </a:ext>
              </a:extLst>
            </p:cNvPr>
            <p:cNvSpPr/>
            <p:nvPr/>
          </p:nvSpPr>
          <p:spPr>
            <a:xfrm rot="5400000">
              <a:off x="3679032"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6" name="Hexagon 15">
              <a:extLst>
                <a:ext uri="{FF2B5EF4-FFF2-40B4-BE49-F238E27FC236}">
                  <a16:creationId xmlns:a16="http://schemas.microsoft.com/office/drawing/2014/main" id="{C374767E-1E2C-7BF4-D5D7-6B675527002A}"/>
                </a:ext>
              </a:extLst>
            </p:cNvPr>
            <p:cNvSpPr/>
            <p:nvPr/>
          </p:nvSpPr>
          <p:spPr>
            <a:xfrm rot="5400000">
              <a:off x="1173956" y="225790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grpSp>
      <p:graphicFrame>
        <p:nvGraphicFramePr>
          <p:cNvPr id="18" name="Table 17">
            <a:extLst>
              <a:ext uri="{FF2B5EF4-FFF2-40B4-BE49-F238E27FC236}">
                <a16:creationId xmlns:a16="http://schemas.microsoft.com/office/drawing/2014/main" id="{5D4AC286-78AC-8F58-09D8-9408150B5DA6}"/>
              </a:ext>
            </a:extLst>
          </p:cNvPr>
          <p:cNvGraphicFramePr>
            <a:graphicFrameLocks noGrp="1"/>
          </p:cNvGraphicFramePr>
          <p:nvPr/>
        </p:nvGraphicFramePr>
        <p:xfrm>
          <a:off x="289413" y="80500"/>
          <a:ext cx="10464648" cy="7380626"/>
        </p:xfrm>
        <a:graphic>
          <a:graphicData uri="http://schemas.openxmlformats.org/drawingml/2006/table">
            <a:tbl>
              <a:tblPr firstRow="1" bandRow="1">
                <a:tableStyleId>{2D5ABB26-0587-4C30-8999-92F81FD0307C}</a:tableStyleId>
              </a:tblPr>
              <a:tblGrid>
                <a:gridCol w="10464648">
                  <a:extLst>
                    <a:ext uri="{9D8B030D-6E8A-4147-A177-3AD203B41FA5}">
                      <a16:colId xmlns:a16="http://schemas.microsoft.com/office/drawing/2014/main" val="3841774800"/>
                    </a:ext>
                  </a:extLst>
                </a:gridCol>
              </a:tblGrid>
              <a:tr h="5484860">
                <a:tc>
                  <a:txBody>
                    <a:bodyPr/>
                    <a:lstStyle/>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r>
                        <a:rPr lang="en-GB" sz="1900" b="1" dirty="0">
                          <a:solidFill>
                            <a:schemeClr val="bg1"/>
                          </a:solidFill>
                          <a:latin typeface="Verdana" panose="020B0604030504040204" pitchFamily="34" charset="0"/>
                          <a:ea typeface="Verdana" panose="020B0604030504040204" pitchFamily="34" charset="0"/>
                        </a:rPr>
                        <a:t>Recent Work – includes:</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HSE/BSR Building Safety Conference</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Building Safety Webinar Series </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Industry response to the Independent Review of the Construction Products Testing Regime</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Golden Thread Guidance </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Installer Competence Frameworks</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Second staircases in HRBs and ADB</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Building Control Approval for HRBs </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CLC Building Safety Report</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Industry Task and Finish Groups for Grenfell Inquiry recommendations</a:t>
                      </a:r>
                      <a:endParaRPr lang="en-GB" sz="1500" b="1" dirty="0">
                        <a:solidFill>
                          <a:schemeClr val="bg1"/>
                        </a:solidFill>
                        <a:latin typeface="Verdana" panose="020B0604030504040204" pitchFamily="34" charset="0"/>
                        <a:ea typeface="Verdana" panose="020B0604030504040204" pitchFamily="34" charset="0"/>
                      </a:endParaRP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endParaRPr lang="en-GB" sz="1500" dirty="0">
                        <a:solidFill>
                          <a:schemeClr val="bg1"/>
                        </a:solidFill>
                        <a:latin typeface="Verdana" panose="020B0604030504040204" pitchFamily="34" charset="0"/>
                        <a:ea typeface="Verdana" panose="020B0604030504040204" pitchFamily="34" charset="0"/>
                      </a:endParaRP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r>
                        <a:rPr lang="en-GB" sz="1900" b="1" dirty="0">
                          <a:solidFill>
                            <a:schemeClr val="bg1"/>
                          </a:solidFill>
                          <a:latin typeface="Verdana" panose="020B0604030504040204" pitchFamily="34" charset="0"/>
                          <a:ea typeface="Verdana" panose="020B0604030504040204" pitchFamily="34" charset="0"/>
                        </a:rPr>
                        <a:t>Current Issues – includes:</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Grenfell Tower Inquiry Final Report</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Construction products regulatory reform </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Remediation acceleration plan</a:t>
                      </a:r>
                    </a:p>
                    <a:p>
                      <a:pPr marL="469900" marR="0" lvl="0" indent="-457200" defTabSz="914400" eaLnBrk="1" fontAlgn="auto" latinLnBrk="0" hangingPunct="1">
                        <a:lnSpc>
                          <a:spcPct val="100000"/>
                        </a:lnSpc>
                        <a:spcBef>
                          <a:spcPts val="1490"/>
                        </a:spcBef>
                        <a:spcAft>
                          <a:spcPts val="0"/>
                        </a:spcAft>
                        <a:buClrTx/>
                        <a:buSzTx/>
                        <a:buFont typeface="Arial" panose="020B0604020202020204" pitchFamily="34" charset="0"/>
                        <a:buChar char="•"/>
                        <a:tabLst/>
                        <a:defRPr/>
                      </a:pPr>
                      <a:r>
                        <a:rPr lang="en-GB" sz="1500" b="0" dirty="0">
                          <a:solidFill>
                            <a:schemeClr val="bg1"/>
                          </a:solidFill>
                          <a:latin typeface="Verdana" panose="020B0604030504040204" pitchFamily="34" charset="0"/>
                          <a:ea typeface="Verdana" panose="020B0604030504040204" pitchFamily="34" charset="0"/>
                        </a:rPr>
                        <a:t>Building Control approval for HRBs</a:t>
                      </a:r>
                    </a:p>
                  </a:txBody>
                  <a:tcPr marL="55449" marR="55449" marT="27725" marB="27725"/>
                </a:tc>
                <a:extLst>
                  <a:ext uri="{0D108BD9-81ED-4DB2-BD59-A6C34878D82A}">
                    <a16:rowId xmlns:a16="http://schemas.microsoft.com/office/drawing/2014/main" val="4175299612"/>
                  </a:ext>
                </a:extLst>
              </a:tr>
              <a:tr h="688156">
                <a:tc>
                  <a:txBody>
                    <a:bodyPr/>
                    <a:lstStyle/>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endParaRPr lang="en-GB" sz="1500" dirty="0">
                        <a:solidFill>
                          <a:schemeClr val="bg1"/>
                        </a:solidFill>
                        <a:latin typeface="Verdana" panose="020B0604030504040204" pitchFamily="34" charset="0"/>
                        <a:ea typeface="Verdana" panose="020B0604030504040204" pitchFamily="34" charset="0"/>
                      </a:endParaRPr>
                    </a:p>
                  </a:txBody>
                  <a:tcPr marL="55449" marR="55449" marT="27725" marB="27725"/>
                </a:tc>
                <a:extLst>
                  <a:ext uri="{0D108BD9-81ED-4DB2-BD59-A6C34878D82A}">
                    <a16:rowId xmlns:a16="http://schemas.microsoft.com/office/drawing/2014/main" val="1061633147"/>
                  </a:ext>
                </a:extLst>
              </a:tr>
            </a:tbl>
          </a:graphicData>
        </a:graphic>
      </p:graphicFrame>
      <p:pic>
        <p:nvPicPr>
          <p:cNvPr id="19" name="Picture 18" descr="A black background with white letters and a black background&#10;&#10;Description automatically generated">
            <a:extLst>
              <a:ext uri="{FF2B5EF4-FFF2-40B4-BE49-F238E27FC236}">
                <a16:creationId xmlns:a16="http://schemas.microsoft.com/office/drawing/2014/main" id="{4FE3AFFF-EB39-E6AA-CA20-9B9A7B699A83}"/>
              </a:ext>
            </a:extLst>
          </p:cNvPr>
          <p:cNvPicPr>
            <a:picLocks noChangeAspect="1"/>
          </p:cNvPicPr>
          <p:nvPr/>
        </p:nvPicPr>
        <p:blipFill>
          <a:blip r:embed="rId4" cstate="print">
            <a:extLst>
              <a:ext uri="{28A0092B-C50C-407E-A947-70E740481C1C}">
                <a14:useLocalDpi xmlns:a14="http://schemas.microsoft.com/office/drawing/2010/main" val="0"/>
              </a:ext>
            </a:extLst>
          </a:blip>
          <a:srcRect l="16944" t="27296" r="9231" b="28822"/>
          <a:stretch/>
        </p:blipFill>
        <p:spPr>
          <a:xfrm>
            <a:off x="10374806" y="322269"/>
            <a:ext cx="1756048" cy="563799"/>
          </a:xfrm>
          <a:prstGeom prst="rect">
            <a:avLst/>
          </a:prstGeom>
        </p:spPr>
      </p:pic>
    </p:spTree>
    <p:extLst>
      <p:ext uri="{BB962C8B-B14F-4D97-AF65-F5344CB8AC3E}">
        <p14:creationId xmlns:p14="http://schemas.microsoft.com/office/powerpoint/2010/main" val="2883163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ack background with white letters and a black background&#10;&#10;Description automatically generated">
            <a:extLst>
              <a:ext uri="{FF2B5EF4-FFF2-40B4-BE49-F238E27FC236}">
                <a16:creationId xmlns:a16="http://schemas.microsoft.com/office/drawing/2014/main" id="{A9B12B55-F8E9-8185-9A08-9D78251324DC}"/>
              </a:ext>
            </a:extLst>
          </p:cNvPr>
          <p:cNvPicPr>
            <a:picLocks noChangeAspect="1"/>
          </p:cNvPicPr>
          <p:nvPr/>
        </p:nvPicPr>
        <p:blipFill>
          <a:blip r:embed="rId3" cstate="print">
            <a:extLst>
              <a:ext uri="{28A0092B-C50C-407E-A947-70E740481C1C}">
                <a14:useLocalDpi xmlns:a14="http://schemas.microsoft.com/office/drawing/2010/main" val="0"/>
              </a:ext>
            </a:extLst>
          </a:blip>
          <a:srcRect l="16944" t="27296" r="9231" b="28822"/>
          <a:stretch/>
        </p:blipFill>
        <p:spPr>
          <a:xfrm>
            <a:off x="10374806" y="322269"/>
            <a:ext cx="1756048" cy="563799"/>
          </a:xfrm>
          <a:prstGeom prst="rect">
            <a:avLst/>
          </a:prstGeom>
        </p:spPr>
      </p:pic>
      <p:grpSp>
        <p:nvGrpSpPr>
          <p:cNvPr id="2" name="Group 1">
            <a:extLst>
              <a:ext uri="{FF2B5EF4-FFF2-40B4-BE49-F238E27FC236}">
                <a16:creationId xmlns:a16="http://schemas.microsoft.com/office/drawing/2014/main" id="{35A6C9AD-8576-17D1-E170-A3DE2F56EB4F}"/>
              </a:ext>
            </a:extLst>
          </p:cNvPr>
          <p:cNvGrpSpPr/>
          <p:nvPr/>
        </p:nvGrpSpPr>
        <p:grpSpPr>
          <a:xfrm>
            <a:off x="7898675" y="2223722"/>
            <a:ext cx="6468340" cy="5558301"/>
            <a:chOff x="-1" y="2170162"/>
            <a:chExt cx="4912520" cy="4694622"/>
          </a:xfrm>
          <a:blipFill>
            <a:blip r:embed="rId4">
              <a:extLst>
                <a:ext uri="{28A0092B-C50C-407E-A947-70E740481C1C}">
                  <a14:useLocalDpi xmlns:a14="http://schemas.microsoft.com/office/drawing/2010/main" val="0"/>
                </a:ext>
              </a:extLst>
            </a:blip>
            <a:stretch>
              <a:fillRect/>
            </a:stretch>
          </a:blipFill>
        </p:grpSpPr>
        <p:sp>
          <p:nvSpPr>
            <p:cNvPr id="3" name="Hexagon 2">
              <a:extLst>
                <a:ext uri="{FF2B5EF4-FFF2-40B4-BE49-F238E27FC236}">
                  <a16:creationId xmlns:a16="http://schemas.microsoft.com/office/drawing/2014/main" id="{A794D7C1-2B64-0D7A-D4D3-0D4E6E6966B1}"/>
                </a:ext>
              </a:extLst>
            </p:cNvPr>
            <p:cNvSpPr/>
            <p:nvPr/>
          </p:nvSpPr>
          <p:spPr>
            <a:xfrm rot="5400000">
              <a:off x="1173957" y="450902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4" name="Hexagon 3">
              <a:extLst>
                <a:ext uri="{FF2B5EF4-FFF2-40B4-BE49-F238E27FC236}">
                  <a16:creationId xmlns:a16="http://schemas.microsoft.com/office/drawing/2014/main" id="{CA06C12B-87BB-9C7B-9817-D5B46BCF65C3}"/>
                </a:ext>
              </a:extLst>
            </p:cNvPr>
            <p:cNvSpPr/>
            <p:nvPr/>
          </p:nvSpPr>
          <p:spPr>
            <a:xfrm rot="5400000">
              <a:off x="2424113" y="4509029"/>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5" name="Hexagon 4">
              <a:extLst>
                <a:ext uri="{FF2B5EF4-FFF2-40B4-BE49-F238E27FC236}">
                  <a16:creationId xmlns:a16="http://schemas.microsoft.com/office/drawing/2014/main" id="{8C124CE7-77C6-6E82-82F1-476D44FC5E52}"/>
                </a:ext>
              </a:extLst>
            </p:cNvPr>
            <p:cNvSpPr/>
            <p:nvPr/>
          </p:nvSpPr>
          <p:spPr>
            <a:xfrm rot="5400000">
              <a:off x="-80963" y="4515811"/>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6" name="Hexagon 5">
              <a:extLst>
                <a:ext uri="{FF2B5EF4-FFF2-40B4-BE49-F238E27FC236}">
                  <a16:creationId xmlns:a16="http://schemas.microsoft.com/office/drawing/2014/main" id="{60C9E10B-0BF2-9B5F-F76A-A9172CDCABCD}"/>
                </a:ext>
              </a:extLst>
            </p:cNvPr>
            <p:cNvSpPr/>
            <p:nvPr/>
          </p:nvSpPr>
          <p:spPr>
            <a:xfrm rot="5400000">
              <a:off x="1807369" y="340244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7" name="Hexagon 6">
              <a:extLst>
                <a:ext uri="{FF2B5EF4-FFF2-40B4-BE49-F238E27FC236}">
                  <a16:creationId xmlns:a16="http://schemas.microsoft.com/office/drawing/2014/main" id="{E9DD119F-35CA-1A37-1B19-BE2D8D154BEA}"/>
                </a:ext>
              </a:extLst>
            </p:cNvPr>
            <p:cNvSpPr/>
            <p:nvPr/>
          </p:nvSpPr>
          <p:spPr>
            <a:xfrm rot="5400000">
              <a:off x="3057525" y="3402448"/>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8" name="Hexagon 7">
              <a:extLst>
                <a:ext uri="{FF2B5EF4-FFF2-40B4-BE49-F238E27FC236}">
                  <a16:creationId xmlns:a16="http://schemas.microsoft.com/office/drawing/2014/main" id="{A2782A6A-BBF7-7FD9-F4AA-46153CB5CF79}"/>
                </a:ext>
              </a:extLst>
            </p:cNvPr>
            <p:cNvSpPr/>
            <p:nvPr/>
          </p:nvSpPr>
          <p:spPr>
            <a:xfrm rot="5400000">
              <a:off x="552449" y="3409230"/>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9" name="Hexagon 8">
              <a:extLst>
                <a:ext uri="{FF2B5EF4-FFF2-40B4-BE49-F238E27FC236}">
                  <a16:creationId xmlns:a16="http://schemas.microsoft.com/office/drawing/2014/main" id="{7299EAF3-C6F3-4445-A060-184A453BEEF6}"/>
                </a:ext>
              </a:extLst>
            </p:cNvPr>
            <p:cNvSpPr/>
            <p:nvPr/>
          </p:nvSpPr>
          <p:spPr>
            <a:xfrm rot="5400000">
              <a:off x="1799035" y="5624513"/>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0" name="Hexagon 9">
              <a:extLst>
                <a:ext uri="{FF2B5EF4-FFF2-40B4-BE49-F238E27FC236}">
                  <a16:creationId xmlns:a16="http://schemas.microsoft.com/office/drawing/2014/main" id="{B8C823E1-32F8-D5AE-6376-3077BEC8B676}"/>
                </a:ext>
              </a:extLst>
            </p:cNvPr>
            <p:cNvSpPr/>
            <p:nvPr/>
          </p:nvSpPr>
          <p:spPr>
            <a:xfrm rot="5400000">
              <a:off x="3049191" y="562451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1" name="Hexagon 10">
              <a:extLst>
                <a:ext uri="{FF2B5EF4-FFF2-40B4-BE49-F238E27FC236}">
                  <a16:creationId xmlns:a16="http://schemas.microsoft.com/office/drawing/2014/main" id="{6F4D65D6-275E-29D5-5206-0BEC22705CAC}"/>
                </a:ext>
              </a:extLst>
            </p:cNvPr>
            <p:cNvSpPr/>
            <p:nvPr/>
          </p:nvSpPr>
          <p:spPr>
            <a:xfrm rot="5400000">
              <a:off x="544115" y="5631296"/>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2" name="Hexagon 11">
              <a:extLst>
                <a:ext uri="{FF2B5EF4-FFF2-40B4-BE49-F238E27FC236}">
                  <a16:creationId xmlns:a16="http://schemas.microsoft.com/office/drawing/2014/main" id="{A071BEEF-3B03-3AD0-F0E1-39E53AC2D7C8}"/>
                </a:ext>
              </a:extLst>
            </p:cNvPr>
            <p:cNvSpPr/>
            <p:nvPr/>
          </p:nvSpPr>
          <p:spPr>
            <a:xfrm rot="5400000">
              <a:off x="2428876"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3" name="Hexagon 12">
              <a:extLst>
                <a:ext uri="{FF2B5EF4-FFF2-40B4-BE49-F238E27FC236}">
                  <a16:creationId xmlns:a16="http://schemas.microsoft.com/office/drawing/2014/main" id="{57A39BFC-7B90-74EC-3844-0F9B91A920DC}"/>
                </a:ext>
              </a:extLst>
            </p:cNvPr>
            <p:cNvSpPr/>
            <p:nvPr/>
          </p:nvSpPr>
          <p:spPr>
            <a:xfrm rot="5400000">
              <a:off x="3679032" y="2251124"/>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sp>
          <p:nvSpPr>
            <p:cNvPr id="14" name="Hexagon 13">
              <a:extLst>
                <a:ext uri="{FF2B5EF4-FFF2-40B4-BE49-F238E27FC236}">
                  <a16:creationId xmlns:a16="http://schemas.microsoft.com/office/drawing/2014/main" id="{FCFA7148-B4A0-F5F1-89FB-6B1D57526D55}"/>
                </a:ext>
              </a:extLst>
            </p:cNvPr>
            <p:cNvSpPr/>
            <p:nvPr/>
          </p:nvSpPr>
          <p:spPr>
            <a:xfrm rot="5400000">
              <a:off x="1173956" y="2257907"/>
              <a:ext cx="1314450" cy="1152525"/>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49" dirty="0"/>
            </a:p>
          </p:txBody>
        </p:sp>
      </p:grpSp>
      <p:graphicFrame>
        <p:nvGraphicFramePr>
          <p:cNvPr id="15" name="Table 14">
            <a:extLst>
              <a:ext uri="{FF2B5EF4-FFF2-40B4-BE49-F238E27FC236}">
                <a16:creationId xmlns:a16="http://schemas.microsoft.com/office/drawing/2014/main" id="{68495850-E371-A3D6-5358-370C1513559E}"/>
              </a:ext>
            </a:extLst>
          </p:cNvPr>
          <p:cNvGraphicFramePr>
            <a:graphicFrameLocks noGrp="1"/>
          </p:cNvGraphicFramePr>
          <p:nvPr/>
        </p:nvGraphicFramePr>
        <p:xfrm>
          <a:off x="603921" y="991037"/>
          <a:ext cx="10464648" cy="3484450"/>
        </p:xfrm>
        <a:graphic>
          <a:graphicData uri="http://schemas.openxmlformats.org/drawingml/2006/table">
            <a:tbl>
              <a:tblPr firstRow="1" bandRow="1">
                <a:tableStyleId>{2D5ABB26-0587-4C30-8999-92F81FD0307C}</a:tableStyleId>
              </a:tblPr>
              <a:tblGrid>
                <a:gridCol w="10464648">
                  <a:extLst>
                    <a:ext uri="{9D8B030D-6E8A-4147-A177-3AD203B41FA5}">
                      <a16:colId xmlns:a16="http://schemas.microsoft.com/office/drawing/2014/main" val="3841774800"/>
                    </a:ext>
                  </a:extLst>
                </a:gridCol>
              </a:tblGrid>
              <a:tr h="3419373">
                <a:tc>
                  <a:txBody>
                    <a:bodyPr/>
                    <a:lstStyle/>
                    <a:p>
                      <a:pPr marL="12700">
                        <a:lnSpc>
                          <a:spcPct val="100000"/>
                        </a:lnSpc>
                        <a:spcBef>
                          <a:spcPts val="135"/>
                        </a:spcBef>
                      </a:pPr>
                      <a:r>
                        <a:rPr lang="en-GB" sz="1900" b="1" spc="-10" dirty="0">
                          <a:solidFill>
                            <a:schemeClr val="bg1"/>
                          </a:solidFill>
                          <a:latin typeface="Verdana"/>
                          <a:cs typeface="Verdana"/>
                        </a:rPr>
                        <a:t>Resources</a:t>
                      </a:r>
                    </a:p>
                    <a:p>
                      <a:pPr marL="12700">
                        <a:lnSpc>
                          <a:spcPct val="100000"/>
                        </a:lnSpc>
                        <a:spcBef>
                          <a:spcPts val="135"/>
                        </a:spcBef>
                      </a:pPr>
                      <a:endParaRPr lang="en-GB" sz="1900" b="0" spc="-10" dirty="0">
                        <a:solidFill>
                          <a:schemeClr val="bg1"/>
                        </a:solidFill>
                        <a:latin typeface="Verdana"/>
                        <a:cs typeface="Verdana"/>
                      </a:endParaRPr>
                    </a:p>
                    <a:p>
                      <a:pPr marL="469900" indent="-457200">
                        <a:lnSpc>
                          <a:spcPct val="100000"/>
                        </a:lnSpc>
                        <a:spcBef>
                          <a:spcPts val="135"/>
                        </a:spcBef>
                        <a:buFont typeface="Arial" panose="020B0604020202020204" pitchFamily="34" charset="0"/>
                        <a:buChar char="•"/>
                      </a:pPr>
                      <a:r>
                        <a:rPr lang="en-GB" sz="1900" b="0" spc="-10" dirty="0">
                          <a:solidFill>
                            <a:schemeClr val="bg1"/>
                          </a:solidFill>
                          <a:latin typeface="Verdana"/>
                          <a:cs typeface="Verdana"/>
                          <a:hlinkClick r:id="rId5">
                            <a:extLst>
                              <a:ext uri="{A12FA001-AC4F-418D-AE19-62706E023703}">
                                <ahyp:hlinkClr xmlns:ahyp="http://schemas.microsoft.com/office/drawing/2018/hyperlinkcolor" val="tx"/>
                              </a:ext>
                            </a:extLst>
                          </a:hlinkClick>
                        </a:rPr>
                        <a:t>CLC Website</a:t>
                      </a:r>
                      <a:endParaRPr lang="en-GB" sz="1900" b="0" spc="-10" dirty="0">
                        <a:solidFill>
                          <a:schemeClr val="bg1"/>
                        </a:solidFill>
                        <a:latin typeface="Verdana"/>
                        <a:cs typeface="Verdana"/>
                      </a:endParaRPr>
                    </a:p>
                    <a:p>
                      <a:pPr marL="469900" indent="-457200">
                        <a:lnSpc>
                          <a:spcPct val="100000"/>
                        </a:lnSpc>
                        <a:spcBef>
                          <a:spcPts val="135"/>
                        </a:spcBef>
                        <a:buFont typeface="Arial" panose="020B0604020202020204" pitchFamily="34" charset="0"/>
                        <a:buChar char="•"/>
                      </a:pPr>
                      <a:endParaRPr lang="en-GB" sz="1900" b="0" spc="-10" dirty="0">
                        <a:solidFill>
                          <a:schemeClr val="bg1"/>
                        </a:solidFill>
                        <a:latin typeface="Verdana"/>
                        <a:cs typeface="Verdana"/>
                      </a:endParaRPr>
                    </a:p>
                    <a:p>
                      <a:pPr marL="469900" indent="-457200">
                        <a:lnSpc>
                          <a:spcPct val="100000"/>
                        </a:lnSpc>
                        <a:spcBef>
                          <a:spcPts val="135"/>
                        </a:spcBef>
                        <a:buFont typeface="Arial" panose="020B0604020202020204" pitchFamily="34" charset="0"/>
                        <a:buChar char="•"/>
                      </a:pPr>
                      <a:r>
                        <a:rPr lang="en-GB" sz="1900" b="0" spc="-10" dirty="0">
                          <a:solidFill>
                            <a:schemeClr val="bg1"/>
                          </a:solidFill>
                          <a:latin typeface="Verdana"/>
                          <a:cs typeface="Verdana"/>
                          <a:hlinkClick r:id="rId6">
                            <a:extLst>
                              <a:ext uri="{A12FA001-AC4F-418D-AE19-62706E023703}">
                                <ahyp:hlinkClr xmlns:ahyp="http://schemas.microsoft.com/office/drawing/2018/hyperlinkcolor" val="tx"/>
                              </a:ext>
                            </a:extLst>
                          </a:hlinkClick>
                        </a:rPr>
                        <a:t>CLC Bi-Annual Report 2024</a:t>
                      </a:r>
                      <a:endParaRPr lang="en-GB" sz="1900" b="0" spc="-10" dirty="0">
                        <a:solidFill>
                          <a:schemeClr val="bg1"/>
                        </a:solidFill>
                        <a:latin typeface="Verdana"/>
                        <a:cs typeface="Verdana"/>
                      </a:endParaRPr>
                    </a:p>
                    <a:p>
                      <a:pPr marL="469900" indent="-457200">
                        <a:lnSpc>
                          <a:spcPct val="100000"/>
                        </a:lnSpc>
                        <a:spcBef>
                          <a:spcPts val="135"/>
                        </a:spcBef>
                        <a:buFont typeface="Arial" panose="020B0604020202020204" pitchFamily="34" charset="0"/>
                        <a:buChar char="•"/>
                      </a:pPr>
                      <a:endParaRPr lang="en-GB" sz="1900" b="0" spc="-10" dirty="0">
                        <a:solidFill>
                          <a:schemeClr val="bg1"/>
                        </a:solidFill>
                        <a:latin typeface="Verdana"/>
                        <a:cs typeface="Verdana"/>
                      </a:endParaRPr>
                    </a:p>
                    <a:p>
                      <a:pPr marL="469900" indent="-457200">
                        <a:lnSpc>
                          <a:spcPct val="100000"/>
                        </a:lnSpc>
                        <a:spcBef>
                          <a:spcPts val="135"/>
                        </a:spcBef>
                        <a:buFont typeface="Arial" panose="020B0604020202020204" pitchFamily="34" charset="0"/>
                        <a:buChar char="•"/>
                      </a:pPr>
                      <a:r>
                        <a:rPr lang="en-GB" sz="1900" b="0" spc="-10" dirty="0">
                          <a:solidFill>
                            <a:schemeClr val="bg1"/>
                          </a:solidFill>
                          <a:latin typeface="Verdana"/>
                          <a:cs typeface="Verdana"/>
                          <a:hlinkClick r:id="rId7">
                            <a:extLst>
                              <a:ext uri="{A12FA001-AC4F-418D-AE19-62706E023703}">
                                <ahyp:hlinkClr xmlns:ahyp="http://schemas.microsoft.com/office/drawing/2018/hyperlinkcolor" val="tx"/>
                              </a:ext>
                            </a:extLst>
                          </a:hlinkClick>
                        </a:rPr>
                        <a:t>Building Safety Report </a:t>
                      </a:r>
                      <a:endParaRPr lang="en-GB" sz="1900" b="0" spc="-10" dirty="0">
                        <a:solidFill>
                          <a:schemeClr val="bg1"/>
                        </a:solidFill>
                        <a:latin typeface="Verdana"/>
                        <a:cs typeface="Verdana"/>
                      </a:endParaRPr>
                    </a:p>
                    <a:p>
                      <a:pPr marL="469900" indent="-457200">
                        <a:lnSpc>
                          <a:spcPct val="100000"/>
                        </a:lnSpc>
                        <a:spcBef>
                          <a:spcPts val="135"/>
                        </a:spcBef>
                        <a:buFont typeface="Arial" panose="020B0604020202020204" pitchFamily="34" charset="0"/>
                        <a:buChar char="•"/>
                      </a:pPr>
                      <a:endParaRPr lang="en-GB" sz="1900" b="0" spc="-10" dirty="0">
                        <a:solidFill>
                          <a:schemeClr val="bg1"/>
                        </a:solidFill>
                        <a:latin typeface="Verdana"/>
                        <a:cs typeface="Verdana"/>
                      </a:endParaRPr>
                    </a:p>
                    <a:p>
                      <a:pPr marL="469900" indent="-457200">
                        <a:lnSpc>
                          <a:spcPct val="100000"/>
                        </a:lnSpc>
                        <a:spcBef>
                          <a:spcPts val="135"/>
                        </a:spcBef>
                        <a:buFont typeface="Arial" panose="020B0604020202020204" pitchFamily="34" charset="0"/>
                        <a:buChar char="•"/>
                      </a:pPr>
                      <a:r>
                        <a:rPr lang="en-GB" sz="1900" b="0" spc="-10" dirty="0">
                          <a:solidFill>
                            <a:schemeClr val="bg1"/>
                          </a:solidFill>
                          <a:latin typeface="Verdana"/>
                          <a:cs typeface="Verdana"/>
                          <a:hlinkClick r:id="rId8">
                            <a:extLst>
                              <a:ext uri="{A12FA001-AC4F-418D-AE19-62706E023703}">
                                <ahyp:hlinkClr xmlns:ahyp="http://schemas.microsoft.com/office/drawing/2018/hyperlinkcolor" val="tx"/>
                              </a:ext>
                            </a:extLst>
                          </a:hlinkClick>
                        </a:rPr>
                        <a:t>BSR/OPSS/CLC webinar series and resources</a:t>
                      </a:r>
                      <a:endParaRPr lang="en-GB" sz="1900" b="0" spc="-10" dirty="0">
                        <a:solidFill>
                          <a:schemeClr val="bg1"/>
                        </a:solidFill>
                        <a:latin typeface="Verdana"/>
                        <a:cs typeface="Verdana"/>
                      </a:endParaRPr>
                    </a:p>
                    <a:p>
                      <a:pPr marL="12700" indent="0">
                        <a:lnSpc>
                          <a:spcPct val="100000"/>
                        </a:lnSpc>
                        <a:spcBef>
                          <a:spcPts val="135"/>
                        </a:spcBef>
                        <a:buFont typeface="Arial" panose="020B0604020202020204" pitchFamily="34" charset="0"/>
                        <a:buNone/>
                      </a:pPr>
                      <a:endParaRPr lang="en-GB" sz="1900" b="1" dirty="0">
                        <a:solidFill>
                          <a:schemeClr val="bg1"/>
                        </a:solidFill>
                        <a:latin typeface="Verdana"/>
                        <a:cs typeface="Verdana"/>
                      </a:endParaRPr>
                    </a:p>
                    <a:p>
                      <a:pPr marL="12700" marR="0" lvl="0" indent="0" defTabSz="914400" eaLnBrk="1" fontAlgn="auto" latinLnBrk="0" hangingPunct="1">
                        <a:lnSpc>
                          <a:spcPct val="100000"/>
                        </a:lnSpc>
                        <a:spcBef>
                          <a:spcPts val="1490"/>
                        </a:spcBef>
                        <a:spcAft>
                          <a:spcPts val="0"/>
                        </a:spcAft>
                        <a:buClrTx/>
                        <a:buSzTx/>
                        <a:buFont typeface="Arial" panose="020B0604020202020204" pitchFamily="34" charset="0"/>
                        <a:buNone/>
                        <a:tabLst/>
                        <a:defRPr/>
                      </a:pPr>
                      <a:endParaRPr lang="en-GB" sz="1500" dirty="0">
                        <a:solidFill>
                          <a:schemeClr val="bg1"/>
                        </a:solidFill>
                        <a:latin typeface="Verdana" panose="020B0604030504040204" pitchFamily="34" charset="0"/>
                        <a:ea typeface="Verdana" panose="020B0604030504040204" pitchFamily="34" charset="0"/>
                      </a:endParaRPr>
                    </a:p>
                  </a:txBody>
                  <a:tcPr marL="55449" marR="55449" marT="27725" marB="27725"/>
                </a:tc>
                <a:extLst>
                  <a:ext uri="{0D108BD9-81ED-4DB2-BD59-A6C34878D82A}">
                    <a16:rowId xmlns:a16="http://schemas.microsoft.com/office/drawing/2014/main" val="4175299612"/>
                  </a:ext>
                </a:extLst>
              </a:tr>
            </a:tbl>
          </a:graphicData>
        </a:graphic>
      </p:graphicFrame>
      <p:pic>
        <p:nvPicPr>
          <p:cNvPr id="16" name="Picture 1">
            <a:extLst>
              <a:ext uri="{FF2B5EF4-FFF2-40B4-BE49-F238E27FC236}">
                <a16:creationId xmlns:a16="http://schemas.microsoft.com/office/drawing/2014/main" id="{8E573171-B99F-0FFC-FB89-D7E5AEDC44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9441" y="4020225"/>
            <a:ext cx="2599186" cy="259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100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3EE8-6840-ADCC-9CCE-5039456757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CC43C4-60F5-689C-8856-6E9B94ED6094}"/>
              </a:ext>
            </a:extLst>
          </p:cNvPr>
          <p:cNvSpPr>
            <a:spLocks noGrp="1"/>
          </p:cNvSpPr>
          <p:nvPr>
            <p:ph type="title"/>
          </p:nvPr>
        </p:nvSpPr>
        <p:spPr>
          <a:xfrm>
            <a:off x="2209800" y="2492897"/>
            <a:ext cx="7772400" cy="1362075"/>
          </a:xfrm>
        </p:spPr>
        <p:txBody>
          <a:bodyPr>
            <a:normAutofit/>
          </a:bodyPr>
          <a:lstStyle/>
          <a:p>
            <a:r>
              <a:rPr lang="en-GB" sz="2800" dirty="0">
                <a:solidFill>
                  <a:schemeClr val="bg1"/>
                </a:solidFill>
                <a:latin typeface="+mn-lt"/>
              </a:rPr>
              <a:t>Questions</a:t>
            </a:r>
          </a:p>
        </p:txBody>
      </p:sp>
      <p:sp>
        <p:nvSpPr>
          <p:cNvPr id="2" name="TextBox 1">
            <a:extLst>
              <a:ext uri="{FF2B5EF4-FFF2-40B4-BE49-F238E27FC236}">
                <a16:creationId xmlns:a16="http://schemas.microsoft.com/office/drawing/2014/main" id="{FB8B6870-4401-5F4F-58B0-9C0135FA8206}"/>
              </a:ext>
            </a:extLst>
          </p:cNvPr>
          <p:cNvSpPr txBox="1"/>
          <p:nvPr/>
        </p:nvSpPr>
        <p:spPr>
          <a:xfrm>
            <a:off x="2449903" y="3014932"/>
            <a:ext cx="7850038" cy="1531189"/>
          </a:xfrm>
          <a:prstGeom prst="rect">
            <a:avLst/>
          </a:prstGeom>
          <a:noFill/>
          <a:ln>
            <a:noFill/>
          </a:ln>
        </p:spPr>
        <p:txBody>
          <a:bodyPr wrap="square" rtlCol="0">
            <a:noAutofit/>
          </a:bodyPr>
          <a:lstStyle/>
          <a:p>
            <a:pPr algn="ctr"/>
            <a:r>
              <a:rPr lang="en-GB" sz="2400" dirty="0">
                <a:solidFill>
                  <a:schemeClr val="bg1"/>
                </a:solidFill>
              </a:rPr>
              <a:t>Use the Q&amp;A function to submit questions to our speakers</a:t>
            </a:r>
            <a:endParaRPr lang="en-GB" sz="2400" dirty="0"/>
          </a:p>
        </p:txBody>
      </p:sp>
    </p:spTree>
    <p:extLst>
      <p:ext uri="{BB962C8B-B14F-4D97-AF65-F5344CB8AC3E}">
        <p14:creationId xmlns:p14="http://schemas.microsoft.com/office/powerpoint/2010/main" val="3682158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E7EE-86F9-CBC8-C994-703B60C7AA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A7E472-D4D6-EA01-962A-566D0803FCB3}"/>
              </a:ext>
            </a:extLst>
          </p:cNvPr>
          <p:cNvSpPr txBox="1"/>
          <p:nvPr/>
        </p:nvSpPr>
        <p:spPr>
          <a:xfrm>
            <a:off x="2325080" y="2408683"/>
            <a:ext cx="4035022" cy="2469907"/>
          </a:xfrm>
          <a:prstGeom prst="rect">
            <a:avLst/>
          </a:prstGeom>
          <a:noFill/>
        </p:spPr>
        <p:txBody>
          <a:bodyPr wrap="square" lIns="68580" tIns="34290" rIns="68580" bIns="34290" rtlCol="0" anchor="t">
            <a:spAutoFit/>
          </a:bodyPr>
          <a:lstStyle/>
          <a:p>
            <a:endParaRPr lang="en-GB" sz="300">
              <a:solidFill>
                <a:schemeClr val="tx2"/>
              </a:solidFill>
              <a:cs typeface="Arial"/>
            </a:endParaRPr>
          </a:p>
          <a:p>
            <a:pPr marL="342900" indent="-342900">
              <a:buFont typeface="Arial" panose="020B0604020202020204" pitchFamily="34" charset="0"/>
              <a:buChar char="•"/>
            </a:pPr>
            <a:r>
              <a:rPr lang="en-GB">
                <a:solidFill>
                  <a:schemeClr val="tx2"/>
                </a:solidFill>
                <a:latin typeface="Arial"/>
                <a:ea typeface="ＭＳ Ｐゴシック"/>
                <a:cs typeface="Arial"/>
              </a:rPr>
              <a:t>Follow us on LinkedIn: </a:t>
            </a:r>
            <a:br>
              <a:rPr lang="en-GB"/>
            </a:br>
            <a:r>
              <a:rPr lang="en-GB" b="1">
                <a:solidFill>
                  <a:schemeClr val="tx2"/>
                </a:solidFill>
                <a:latin typeface="Arial"/>
                <a:ea typeface="ＭＳ Ｐゴシック"/>
                <a:cs typeface="Arial"/>
              </a:rPr>
              <a:t>the-home-builders-federation</a:t>
            </a:r>
          </a:p>
          <a:p>
            <a:pPr marL="342900" indent="-342900">
              <a:buFont typeface="Arial" panose="020B0604020202020204" pitchFamily="34" charset="0"/>
              <a:buChar char="•"/>
            </a:pPr>
            <a:endParaRPr lang="en-GB" sz="300" b="1">
              <a:solidFill>
                <a:schemeClr val="tx2"/>
              </a:solidFill>
              <a:cs typeface="Arial"/>
            </a:endParaRPr>
          </a:p>
          <a:p>
            <a:pPr marL="342900" indent="-342900">
              <a:buFont typeface="Arial" panose="020B0604020202020204" pitchFamily="34" charset="0"/>
              <a:buChar char="•"/>
            </a:pPr>
            <a:r>
              <a:rPr lang="en-GB">
                <a:solidFill>
                  <a:schemeClr val="tx2"/>
                </a:solidFill>
                <a:latin typeface="Arial"/>
                <a:ea typeface="ＭＳ Ｐゴシック"/>
                <a:cs typeface="Arial"/>
              </a:rPr>
              <a:t>And X: </a:t>
            </a:r>
            <a:r>
              <a:rPr lang="en-GB" b="1">
                <a:solidFill>
                  <a:schemeClr val="tx2"/>
                </a:solidFill>
                <a:latin typeface="Arial"/>
                <a:ea typeface="ＭＳ Ｐゴシック"/>
                <a:cs typeface="Arial"/>
              </a:rPr>
              <a:t>@HomeBuildersFed</a:t>
            </a:r>
          </a:p>
          <a:p>
            <a:pPr marL="342900" indent="-342900">
              <a:buFont typeface="Arial" panose="020B0604020202020204" pitchFamily="34" charset="0"/>
              <a:buChar char="•"/>
            </a:pPr>
            <a:endParaRPr lang="en-GB" sz="300" b="1">
              <a:solidFill>
                <a:schemeClr val="tx2"/>
              </a:solidFill>
              <a:cs typeface="Arial"/>
            </a:endParaRPr>
          </a:p>
          <a:p>
            <a:pPr marL="342900" indent="-342900">
              <a:buFont typeface="Arial" panose="020B0604020202020204" pitchFamily="34" charset="0"/>
              <a:buChar char="•"/>
            </a:pPr>
            <a:r>
              <a:rPr lang="en-GB">
                <a:solidFill>
                  <a:schemeClr val="tx2"/>
                </a:solidFill>
                <a:latin typeface="Arial"/>
                <a:ea typeface="ＭＳ Ｐゴシック"/>
                <a:cs typeface="Arial"/>
              </a:rPr>
              <a:t>Feedback on today’s session and recommendations for future sessions: </a:t>
            </a:r>
            <a:r>
              <a:rPr lang="en-GB">
                <a:solidFill>
                  <a:schemeClr val="tx2"/>
                </a:solidFill>
                <a:latin typeface="Arial"/>
                <a:ea typeface="ＭＳ Ｐゴシック"/>
                <a:cs typeface="Arial"/>
                <a:hlinkClick r:id="rId2">
                  <a:extLst>
                    <a:ext uri="{A12FA001-AC4F-418D-AE19-62706E023703}">
                      <ahyp:hlinkClr xmlns:ahyp="http://schemas.microsoft.com/office/drawing/2018/hyperlinkcolor" val="tx"/>
                    </a:ext>
                  </a:extLst>
                </a:hlinkClick>
              </a:rPr>
              <a:t>info@hbf.co.uk</a:t>
            </a:r>
            <a:endParaRPr lang="en-GB">
              <a:solidFill>
                <a:schemeClr val="tx2"/>
              </a:solidFill>
              <a:latin typeface="Arial"/>
              <a:ea typeface="ＭＳ Ｐゴシック"/>
              <a:cs typeface="Arial"/>
            </a:endParaRPr>
          </a:p>
          <a:p>
            <a:pPr marL="342900" indent="-342900">
              <a:buFont typeface="Arial" panose="020B0604020202020204" pitchFamily="34" charset="0"/>
              <a:buChar char="•"/>
            </a:pPr>
            <a:endParaRPr lang="en-GB" sz="300">
              <a:solidFill>
                <a:schemeClr val="tx2"/>
              </a:solidFill>
              <a:cs typeface="Arial"/>
            </a:endParaRPr>
          </a:p>
          <a:p>
            <a:pPr marL="342900" indent="-342900">
              <a:buFont typeface="Arial" panose="020B0604020202020204" pitchFamily="34" charset="0"/>
              <a:buChar char="•"/>
            </a:pPr>
            <a:r>
              <a:rPr lang="en-GB">
                <a:solidFill>
                  <a:schemeClr val="tx2"/>
                </a:solidFill>
                <a:latin typeface="Arial"/>
                <a:ea typeface="ＭＳ Ｐゴシック"/>
                <a:cs typeface="Arial"/>
              </a:rPr>
              <a:t>Scan the QR code to view future events </a:t>
            </a:r>
            <a:endParaRPr lang="en-GB">
              <a:solidFill>
                <a:schemeClr val="tx2"/>
              </a:solidFill>
              <a:cs typeface="Arial"/>
            </a:endParaRPr>
          </a:p>
        </p:txBody>
      </p:sp>
      <p:pic>
        <p:nvPicPr>
          <p:cNvPr id="5" name="Picture 4">
            <a:extLst>
              <a:ext uri="{FF2B5EF4-FFF2-40B4-BE49-F238E27FC236}">
                <a16:creationId xmlns:a16="http://schemas.microsoft.com/office/drawing/2014/main" id="{47F388D0-9E74-17D1-F013-2205A4641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213" y="721286"/>
            <a:ext cx="3636455" cy="5143500"/>
          </a:xfrm>
          <a:prstGeom prst="rect">
            <a:avLst/>
          </a:prstGeom>
        </p:spPr>
      </p:pic>
      <p:sp>
        <p:nvSpPr>
          <p:cNvPr id="6" name="TextBox 5">
            <a:extLst>
              <a:ext uri="{FF2B5EF4-FFF2-40B4-BE49-F238E27FC236}">
                <a16:creationId xmlns:a16="http://schemas.microsoft.com/office/drawing/2014/main" id="{4C29A04B-9154-D334-E1CB-232F226FAD1F}"/>
              </a:ext>
            </a:extLst>
          </p:cNvPr>
          <p:cNvSpPr txBox="1"/>
          <p:nvPr/>
        </p:nvSpPr>
        <p:spPr>
          <a:xfrm>
            <a:off x="2325081" y="1711732"/>
            <a:ext cx="4573203" cy="553998"/>
          </a:xfrm>
          <a:prstGeom prst="rect">
            <a:avLst/>
          </a:prstGeom>
          <a:noFill/>
        </p:spPr>
        <p:txBody>
          <a:bodyPr wrap="square">
            <a:spAutoFit/>
          </a:bodyPr>
          <a:lstStyle/>
          <a:p>
            <a:r>
              <a:rPr lang="en-GB" sz="3000">
                <a:solidFill>
                  <a:schemeClr val="tx2"/>
                </a:solidFill>
                <a:latin typeface="Arial"/>
                <a:ea typeface="ＭＳ Ｐゴシック"/>
                <a:cs typeface="Arial"/>
              </a:rPr>
              <a:t>Thank you for joining us</a:t>
            </a:r>
          </a:p>
        </p:txBody>
      </p:sp>
    </p:spTree>
    <p:extLst>
      <p:ext uri="{BB962C8B-B14F-4D97-AF65-F5344CB8AC3E}">
        <p14:creationId xmlns:p14="http://schemas.microsoft.com/office/powerpoint/2010/main" val="207125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27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E6B455-F30E-12D0-57C7-077CB53E4F4A}"/>
              </a:ext>
            </a:extLst>
          </p:cNvPr>
          <p:cNvSpPr>
            <a:spLocks noGrp="1"/>
          </p:cNvSpPr>
          <p:nvPr>
            <p:ph type="title"/>
          </p:nvPr>
        </p:nvSpPr>
        <p:spPr>
          <a:xfrm>
            <a:off x="2209800" y="2492897"/>
            <a:ext cx="7772400" cy="1362075"/>
          </a:xfrm>
        </p:spPr>
        <p:txBody>
          <a:bodyPr>
            <a:normAutofit/>
          </a:bodyPr>
          <a:lstStyle/>
          <a:p>
            <a:r>
              <a:rPr lang="en-GB" sz="2800" dirty="0">
                <a:solidFill>
                  <a:schemeClr val="bg1"/>
                </a:solidFill>
                <a:latin typeface="+mn-lt"/>
              </a:rPr>
              <a:t>BSR Update</a:t>
            </a:r>
          </a:p>
        </p:txBody>
      </p:sp>
    </p:spTree>
    <p:extLst>
      <p:ext uri="{BB962C8B-B14F-4D97-AF65-F5344CB8AC3E}">
        <p14:creationId xmlns:p14="http://schemas.microsoft.com/office/powerpoint/2010/main" val="198625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0048-0BC9-4409-B8C2-2C9E074F078B}"/>
              </a:ext>
            </a:extLst>
          </p:cNvPr>
          <p:cNvSpPr>
            <a:spLocks noGrp="1"/>
          </p:cNvSpPr>
          <p:nvPr>
            <p:ph type="ctrTitle"/>
          </p:nvPr>
        </p:nvSpPr>
        <p:spPr/>
        <p:txBody>
          <a:bodyPr/>
          <a:lstStyle/>
          <a:p>
            <a:r>
              <a:rPr lang="en-GB" dirty="0"/>
              <a:t>Building Safety Regulator</a:t>
            </a:r>
          </a:p>
        </p:txBody>
      </p:sp>
      <p:sp>
        <p:nvSpPr>
          <p:cNvPr id="3" name="Subtitle 2">
            <a:extLst>
              <a:ext uri="{FF2B5EF4-FFF2-40B4-BE49-F238E27FC236}">
                <a16:creationId xmlns:a16="http://schemas.microsoft.com/office/drawing/2014/main" id="{97ECB2BF-51D5-4C97-9209-7BECFC18ED91}"/>
              </a:ext>
            </a:extLst>
          </p:cNvPr>
          <p:cNvSpPr>
            <a:spLocks noGrp="1"/>
          </p:cNvSpPr>
          <p:nvPr>
            <p:ph type="subTitle" idx="1"/>
          </p:nvPr>
        </p:nvSpPr>
        <p:spPr>
          <a:xfrm>
            <a:off x="844997" y="2017768"/>
            <a:ext cx="10508803" cy="1655762"/>
          </a:xfrm>
        </p:spPr>
        <p:txBody>
          <a:bodyPr/>
          <a:lstStyle/>
          <a:p>
            <a:r>
              <a:rPr lang="en-GB" dirty="0"/>
              <a:t>Andrew Moore, Head of Building of Control and Craig Renton, Building Safety Regulatory Lead</a:t>
            </a:r>
          </a:p>
          <a:p>
            <a:endParaRPr lang="en-GB" dirty="0"/>
          </a:p>
        </p:txBody>
      </p:sp>
      <p:pic>
        <p:nvPicPr>
          <p:cNvPr id="6" name="Picture Placeholder 5">
            <a:extLst>
              <a:ext uri="{FF2B5EF4-FFF2-40B4-BE49-F238E27FC236}">
                <a16:creationId xmlns:a16="http://schemas.microsoft.com/office/drawing/2014/main" id="{50C970F7-F409-4D54-A217-0BDC902C40A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31065" b="31065"/>
          <a:stretch>
            <a:fillRect/>
          </a:stretch>
        </p:blipFill>
        <p:spPr/>
      </p:pic>
    </p:spTree>
    <p:extLst>
      <p:ext uri="{BB962C8B-B14F-4D97-AF65-F5344CB8AC3E}">
        <p14:creationId xmlns:p14="http://schemas.microsoft.com/office/powerpoint/2010/main" val="232336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047269-370A-DB79-AF3A-8F6223DA9679}"/>
              </a:ext>
            </a:extLst>
          </p:cNvPr>
          <p:cNvSpPr/>
          <p:nvPr/>
        </p:nvSpPr>
        <p:spPr>
          <a:xfrm>
            <a:off x="0" y="0"/>
            <a:ext cx="12192000" cy="443883"/>
          </a:xfrm>
          <a:prstGeom prst="rect">
            <a:avLst/>
          </a:prstGeom>
          <a:gradFill flip="none" rotWithShape="1">
            <a:gsLst>
              <a:gs pos="0">
                <a:srgbClr val="03787C"/>
              </a:gs>
              <a:gs pos="39000">
                <a:srgbClr val="03787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Building Control : Milestones</a:t>
            </a:r>
          </a:p>
        </p:txBody>
      </p:sp>
      <p:sp>
        <p:nvSpPr>
          <p:cNvPr id="2" name="Arrow: Pentagon 1">
            <a:extLst>
              <a:ext uri="{FF2B5EF4-FFF2-40B4-BE49-F238E27FC236}">
                <a16:creationId xmlns:a16="http://schemas.microsoft.com/office/drawing/2014/main" id="{22AD199A-972D-7472-7CBE-32213211E4F4}"/>
              </a:ext>
            </a:extLst>
          </p:cNvPr>
          <p:cNvSpPr/>
          <p:nvPr/>
        </p:nvSpPr>
        <p:spPr>
          <a:xfrm rot="5400000">
            <a:off x="1128716" y="1875375"/>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1AC77A74-2776-5A62-F0F9-A7A7C77C9251}"/>
              </a:ext>
            </a:extLst>
          </p:cNvPr>
          <p:cNvSpPr/>
          <p:nvPr/>
        </p:nvSpPr>
        <p:spPr>
          <a:xfrm rot="5400000">
            <a:off x="1128716" y="2671072"/>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54EF063-6339-E98D-5456-9A8665084CAE}"/>
              </a:ext>
            </a:extLst>
          </p:cNvPr>
          <p:cNvSpPr txBox="1"/>
          <p:nvPr/>
        </p:nvSpPr>
        <p:spPr>
          <a:xfrm>
            <a:off x="1576725" y="1839803"/>
            <a:ext cx="2262612"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Application received</a:t>
            </a:r>
            <a:endParaRPr kumimoji="0" lang="en-GB" sz="1400" b="0" i="0" u="none" strike="noStrike" kern="1200" cap="none" spc="0" normalizeH="0" baseline="0" noProof="0">
              <a:ln>
                <a:noFill/>
              </a:ln>
              <a:solidFill>
                <a:srgbClr val="03787C"/>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2F8A518-B295-9024-CE13-99F0C923F33A}"/>
              </a:ext>
            </a:extLst>
          </p:cNvPr>
          <p:cNvSpPr txBox="1"/>
          <p:nvPr/>
        </p:nvSpPr>
        <p:spPr>
          <a:xfrm>
            <a:off x="1578224" y="2641678"/>
            <a:ext cx="2262612"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Validate </a:t>
            </a:r>
            <a:endParaRPr kumimoji="0" lang="en-GB" sz="1400" b="1" i="0" u="none" strike="noStrike" kern="1200" cap="none" spc="0" normalizeH="0" baseline="0" noProof="0">
              <a:ln>
                <a:noFill/>
              </a:ln>
              <a:solidFill>
                <a:srgbClr val="03787C"/>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CC95B8B-E6B5-0126-48D1-B7215101A502}"/>
              </a:ext>
            </a:extLst>
          </p:cNvPr>
          <p:cNvSpPr txBox="1"/>
          <p:nvPr/>
        </p:nvSpPr>
        <p:spPr>
          <a:xfrm>
            <a:off x="1578218" y="3443553"/>
            <a:ext cx="2262617"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MDT resource request submitted</a:t>
            </a:r>
            <a:endParaRPr kumimoji="0" lang="en-GB" sz="1100" b="1" i="0" u="none" strike="noStrike" kern="1200" cap="none" spc="0" normalizeH="0" baseline="0" noProof="0">
              <a:ln>
                <a:noFill/>
              </a:ln>
              <a:solidFill>
                <a:srgbClr val="03787C"/>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6BB3E4B-B413-31C5-9608-E0F6AFEE7115}"/>
              </a:ext>
            </a:extLst>
          </p:cNvPr>
          <p:cNvSpPr txBox="1"/>
          <p:nvPr/>
        </p:nvSpPr>
        <p:spPr>
          <a:xfrm>
            <a:off x="1578218" y="4245428"/>
            <a:ext cx="2262618"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Confirm MDT resource</a:t>
            </a:r>
          </a:p>
        </p:txBody>
      </p:sp>
      <p:sp>
        <p:nvSpPr>
          <p:cNvPr id="37" name="TextBox 36">
            <a:extLst>
              <a:ext uri="{FF2B5EF4-FFF2-40B4-BE49-F238E27FC236}">
                <a16:creationId xmlns:a16="http://schemas.microsoft.com/office/drawing/2014/main" id="{3C720193-263A-D943-B8D6-6BC7A8F409F3}"/>
              </a:ext>
            </a:extLst>
          </p:cNvPr>
          <p:cNvSpPr txBox="1"/>
          <p:nvPr/>
        </p:nvSpPr>
        <p:spPr>
          <a:xfrm>
            <a:off x="3854332" y="2611700"/>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8" name="TextBox 37">
            <a:extLst>
              <a:ext uri="{FF2B5EF4-FFF2-40B4-BE49-F238E27FC236}">
                <a16:creationId xmlns:a16="http://schemas.microsoft.com/office/drawing/2014/main" id="{C4CAD103-BEDC-98DB-39C7-9A73ACD24358}"/>
              </a:ext>
            </a:extLst>
          </p:cNvPr>
          <p:cNvSpPr txBox="1"/>
          <p:nvPr/>
        </p:nvSpPr>
        <p:spPr>
          <a:xfrm>
            <a:off x="4447554" y="2609530"/>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9" name="TextBox 38">
            <a:extLst>
              <a:ext uri="{FF2B5EF4-FFF2-40B4-BE49-F238E27FC236}">
                <a16:creationId xmlns:a16="http://schemas.microsoft.com/office/drawing/2014/main" id="{45E7695A-58A3-F83C-18A6-290ED179F884}"/>
              </a:ext>
            </a:extLst>
          </p:cNvPr>
          <p:cNvSpPr txBox="1"/>
          <p:nvPr/>
        </p:nvSpPr>
        <p:spPr>
          <a:xfrm>
            <a:off x="5039278" y="2594959"/>
            <a:ext cx="540000" cy="374571"/>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72" name="Arrow: Pentagon 71">
            <a:extLst>
              <a:ext uri="{FF2B5EF4-FFF2-40B4-BE49-F238E27FC236}">
                <a16:creationId xmlns:a16="http://schemas.microsoft.com/office/drawing/2014/main" id="{2B84527D-2116-34F8-0EDB-23D2F8196868}"/>
              </a:ext>
            </a:extLst>
          </p:cNvPr>
          <p:cNvSpPr/>
          <p:nvPr/>
        </p:nvSpPr>
        <p:spPr>
          <a:xfrm rot="5400000">
            <a:off x="1128716" y="3466769"/>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Arrow: Pentagon 73">
            <a:extLst>
              <a:ext uri="{FF2B5EF4-FFF2-40B4-BE49-F238E27FC236}">
                <a16:creationId xmlns:a16="http://schemas.microsoft.com/office/drawing/2014/main" id="{ECC5824C-06B1-A5A1-C03E-6115B5437107}"/>
              </a:ext>
            </a:extLst>
          </p:cNvPr>
          <p:cNvSpPr/>
          <p:nvPr/>
        </p:nvSpPr>
        <p:spPr>
          <a:xfrm rot="5400000">
            <a:off x="1128716" y="4262466"/>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Arrow: Pentagon 77">
            <a:extLst>
              <a:ext uri="{FF2B5EF4-FFF2-40B4-BE49-F238E27FC236}">
                <a16:creationId xmlns:a16="http://schemas.microsoft.com/office/drawing/2014/main" id="{F138F8C7-173C-EDB2-53C6-11578E565D2D}"/>
              </a:ext>
            </a:extLst>
          </p:cNvPr>
          <p:cNvSpPr/>
          <p:nvPr/>
        </p:nvSpPr>
        <p:spPr>
          <a:xfrm rot="5400000">
            <a:off x="1128716" y="5058163"/>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74D2682-D5DD-04C5-6BC4-89BBDCF5247D}"/>
              </a:ext>
            </a:extLst>
          </p:cNvPr>
          <p:cNvSpPr txBox="1"/>
          <p:nvPr/>
        </p:nvSpPr>
        <p:spPr>
          <a:xfrm>
            <a:off x="1493638" y="5004163"/>
            <a:ext cx="2264055"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Initial MDT meeting</a:t>
            </a:r>
          </a:p>
        </p:txBody>
      </p:sp>
      <p:sp>
        <p:nvSpPr>
          <p:cNvPr id="9" name="TextBox 8">
            <a:extLst>
              <a:ext uri="{FF2B5EF4-FFF2-40B4-BE49-F238E27FC236}">
                <a16:creationId xmlns:a16="http://schemas.microsoft.com/office/drawing/2014/main" id="{8C39BF71-BCD1-D7FD-A032-12ADD093BA1B}"/>
              </a:ext>
            </a:extLst>
          </p:cNvPr>
          <p:cNvSpPr txBox="1"/>
          <p:nvPr/>
        </p:nvSpPr>
        <p:spPr>
          <a:xfrm>
            <a:off x="3854332" y="3424088"/>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0" name="TextBox 9">
            <a:extLst>
              <a:ext uri="{FF2B5EF4-FFF2-40B4-BE49-F238E27FC236}">
                <a16:creationId xmlns:a16="http://schemas.microsoft.com/office/drawing/2014/main" id="{8FF87612-8860-CDA0-7EAE-419B42E1E4CE}"/>
              </a:ext>
            </a:extLst>
          </p:cNvPr>
          <p:cNvSpPr txBox="1"/>
          <p:nvPr/>
        </p:nvSpPr>
        <p:spPr>
          <a:xfrm>
            <a:off x="4447554" y="3421918"/>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1" name="TextBox 10">
            <a:extLst>
              <a:ext uri="{FF2B5EF4-FFF2-40B4-BE49-F238E27FC236}">
                <a16:creationId xmlns:a16="http://schemas.microsoft.com/office/drawing/2014/main" id="{02702FFF-D630-50E2-145E-924B0A8D6CD1}"/>
              </a:ext>
            </a:extLst>
          </p:cNvPr>
          <p:cNvSpPr txBox="1"/>
          <p:nvPr/>
        </p:nvSpPr>
        <p:spPr>
          <a:xfrm>
            <a:off x="5039278" y="3431633"/>
            <a:ext cx="540000" cy="360000"/>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5" name="TextBox 14">
            <a:extLst>
              <a:ext uri="{FF2B5EF4-FFF2-40B4-BE49-F238E27FC236}">
                <a16:creationId xmlns:a16="http://schemas.microsoft.com/office/drawing/2014/main" id="{8C153D5E-8418-5E3F-AF71-60ED04DA55C3}"/>
              </a:ext>
            </a:extLst>
          </p:cNvPr>
          <p:cNvSpPr txBox="1"/>
          <p:nvPr/>
        </p:nvSpPr>
        <p:spPr>
          <a:xfrm>
            <a:off x="3854332" y="4236476"/>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1" name="TextBox 20">
            <a:extLst>
              <a:ext uri="{FF2B5EF4-FFF2-40B4-BE49-F238E27FC236}">
                <a16:creationId xmlns:a16="http://schemas.microsoft.com/office/drawing/2014/main" id="{F103DE61-A53D-4034-D17D-798585FAB1F8}"/>
              </a:ext>
            </a:extLst>
          </p:cNvPr>
          <p:cNvSpPr txBox="1"/>
          <p:nvPr/>
        </p:nvSpPr>
        <p:spPr>
          <a:xfrm>
            <a:off x="4447554" y="4234306"/>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3" name="TextBox 22">
            <a:extLst>
              <a:ext uri="{FF2B5EF4-FFF2-40B4-BE49-F238E27FC236}">
                <a16:creationId xmlns:a16="http://schemas.microsoft.com/office/drawing/2014/main" id="{5C46E0D8-ABF5-73D4-A361-EB0754195F02}"/>
              </a:ext>
            </a:extLst>
          </p:cNvPr>
          <p:cNvSpPr txBox="1"/>
          <p:nvPr/>
        </p:nvSpPr>
        <p:spPr>
          <a:xfrm>
            <a:off x="5039278" y="4241593"/>
            <a:ext cx="540000" cy="360000"/>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05E0B63C-996A-DB5B-3DFB-389CA388100F}"/>
              </a:ext>
            </a:extLst>
          </p:cNvPr>
          <p:cNvSpPr txBox="1"/>
          <p:nvPr/>
        </p:nvSpPr>
        <p:spPr>
          <a:xfrm>
            <a:off x="3854332" y="5065555"/>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41" name="TextBox 40">
            <a:extLst>
              <a:ext uri="{FF2B5EF4-FFF2-40B4-BE49-F238E27FC236}">
                <a16:creationId xmlns:a16="http://schemas.microsoft.com/office/drawing/2014/main" id="{AAD222BB-D637-A691-9F29-3C63C3B42EEF}"/>
              </a:ext>
            </a:extLst>
          </p:cNvPr>
          <p:cNvSpPr txBox="1"/>
          <p:nvPr/>
        </p:nvSpPr>
        <p:spPr>
          <a:xfrm>
            <a:off x="4447554" y="5063385"/>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42" name="TextBox 41">
            <a:extLst>
              <a:ext uri="{FF2B5EF4-FFF2-40B4-BE49-F238E27FC236}">
                <a16:creationId xmlns:a16="http://schemas.microsoft.com/office/drawing/2014/main" id="{2D989163-BB6C-A963-F84A-F734BC50E27B}"/>
              </a:ext>
            </a:extLst>
          </p:cNvPr>
          <p:cNvSpPr txBox="1"/>
          <p:nvPr/>
        </p:nvSpPr>
        <p:spPr>
          <a:xfrm>
            <a:off x="5039278" y="5065816"/>
            <a:ext cx="540000" cy="360000"/>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49" name="Arrow: Pentagon 48">
            <a:extLst>
              <a:ext uri="{FF2B5EF4-FFF2-40B4-BE49-F238E27FC236}">
                <a16:creationId xmlns:a16="http://schemas.microsoft.com/office/drawing/2014/main" id="{520D11DE-CB85-22F3-5805-D8C6C6392B62}"/>
              </a:ext>
            </a:extLst>
          </p:cNvPr>
          <p:cNvSpPr/>
          <p:nvPr/>
        </p:nvSpPr>
        <p:spPr>
          <a:xfrm rot="5400000">
            <a:off x="6545064" y="1870743"/>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1719DC4C-5935-3153-53A0-CCB3C40948B4}"/>
              </a:ext>
            </a:extLst>
          </p:cNvPr>
          <p:cNvSpPr txBox="1"/>
          <p:nvPr/>
        </p:nvSpPr>
        <p:spPr>
          <a:xfrm>
            <a:off x="6959907" y="1863646"/>
            <a:ext cx="2262612" cy="476726"/>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Sewage statutory consultations issued</a:t>
            </a:r>
            <a:endParaRPr kumimoji="0" lang="en-GB" sz="1100" b="0" i="0" u="none" strike="noStrike" kern="1200" cap="none" spc="0" normalizeH="0" baseline="0" noProof="0" dirty="0">
              <a:ln>
                <a:noFill/>
              </a:ln>
              <a:solidFill>
                <a:srgbClr val="03787C"/>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53064F89-DC07-B178-63A7-243805B01766}"/>
              </a:ext>
            </a:extLst>
          </p:cNvPr>
          <p:cNvSpPr txBox="1"/>
          <p:nvPr/>
        </p:nvSpPr>
        <p:spPr>
          <a:xfrm>
            <a:off x="6994566" y="2598623"/>
            <a:ext cx="2262617"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Full assessment report completed</a:t>
            </a:r>
          </a:p>
        </p:txBody>
      </p:sp>
      <p:sp>
        <p:nvSpPr>
          <p:cNvPr id="54" name="TextBox 53">
            <a:extLst>
              <a:ext uri="{FF2B5EF4-FFF2-40B4-BE49-F238E27FC236}">
                <a16:creationId xmlns:a16="http://schemas.microsoft.com/office/drawing/2014/main" id="{EF6A4CF0-93E8-1E44-E799-FC348949EAB6}"/>
              </a:ext>
            </a:extLst>
          </p:cNvPr>
          <p:cNvSpPr txBox="1"/>
          <p:nvPr/>
        </p:nvSpPr>
        <p:spPr>
          <a:xfrm>
            <a:off x="6994566" y="3400498"/>
            <a:ext cx="2262617"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Fire Statutory consultation issued</a:t>
            </a:r>
            <a:endParaRPr kumimoji="0" lang="en-GB" sz="1100" b="0" i="0" u="none" strike="noStrike" kern="1200" cap="none" spc="0" normalizeH="0" baseline="0" noProof="0" dirty="0">
              <a:ln>
                <a:noFill/>
              </a:ln>
              <a:solidFill>
                <a:srgbClr val="03787C"/>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F37D4CF1-6295-5060-9DCE-086B14AF3737}"/>
              </a:ext>
            </a:extLst>
          </p:cNvPr>
          <p:cNvSpPr txBox="1"/>
          <p:nvPr/>
        </p:nvSpPr>
        <p:spPr>
          <a:xfrm>
            <a:off x="6993072" y="4202373"/>
            <a:ext cx="2264055"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Confirm overall regulatory decision</a:t>
            </a:r>
          </a:p>
        </p:txBody>
      </p:sp>
      <p:sp>
        <p:nvSpPr>
          <p:cNvPr id="62" name="Arrow: Pentagon 61">
            <a:extLst>
              <a:ext uri="{FF2B5EF4-FFF2-40B4-BE49-F238E27FC236}">
                <a16:creationId xmlns:a16="http://schemas.microsoft.com/office/drawing/2014/main" id="{B4720156-5D12-52D3-C733-9D88CC03DF95}"/>
              </a:ext>
            </a:extLst>
          </p:cNvPr>
          <p:cNvSpPr/>
          <p:nvPr/>
        </p:nvSpPr>
        <p:spPr>
          <a:xfrm rot="5400000">
            <a:off x="6545064" y="2621839"/>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Arrow: Pentagon 62">
            <a:extLst>
              <a:ext uri="{FF2B5EF4-FFF2-40B4-BE49-F238E27FC236}">
                <a16:creationId xmlns:a16="http://schemas.microsoft.com/office/drawing/2014/main" id="{BEEAB5F0-7BE9-6D3A-4D37-CC8743B2C657}"/>
              </a:ext>
            </a:extLst>
          </p:cNvPr>
          <p:cNvSpPr/>
          <p:nvPr/>
        </p:nvSpPr>
        <p:spPr>
          <a:xfrm rot="5400000">
            <a:off x="6545064" y="3417536"/>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Arrow: Pentagon 64">
            <a:extLst>
              <a:ext uri="{FF2B5EF4-FFF2-40B4-BE49-F238E27FC236}">
                <a16:creationId xmlns:a16="http://schemas.microsoft.com/office/drawing/2014/main" id="{2CDC4F16-C023-9324-A995-FCF3619D6773}"/>
              </a:ext>
            </a:extLst>
          </p:cNvPr>
          <p:cNvSpPr/>
          <p:nvPr/>
        </p:nvSpPr>
        <p:spPr>
          <a:xfrm rot="5400000">
            <a:off x="6548760" y="4213233"/>
            <a:ext cx="468000" cy="360000"/>
          </a:xfrm>
          <a:prstGeom prst="homePlate">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FA92946F-EF10-F844-C6A6-5E475765E1AC}"/>
              </a:ext>
            </a:extLst>
          </p:cNvPr>
          <p:cNvSpPr/>
          <p:nvPr/>
        </p:nvSpPr>
        <p:spPr>
          <a:xfrm rot="5400000">
            <a:off x="6548758" y="5005088"/>
            <a:ext cx="468000" cy="360000"/>
          </a:xfrm>
          <a:prstGeom prst="rect">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11DC442D-0421-D597-8938-D47384E55056}"/>
              </a:ext>
            </a:extLst>
          </p:cNvPr>
          <p:cNvSpPr txBox="1"/>
          <p:nvPr/>
        </p:nvSpPr>
        <p:spPr>
          <a:xfrm>
            <a:off x="6993070" y="5006585"/>
            <a:ext cx="2264055" cy="289441"/>
          </a:xfrm>
          <a:prstGeom prst="round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Issue decision</a:t>
            </a:r>
          </a:p>
        </p:txBody>
      </p:sp>
      <p:sp>
        <p:nvSpPr>
          <p:cNvPr id="85" name="TextBox 84">
            <a:extLst>
              <a:ext uri="{FF2B5EF4-FFF2-40B4-BE49-F238E27FC236}">
                <a16:creationId xmlns:a16="http://schemas.microsoft.com/office/drawing/2014/main" id="{AD1FF545-B6FA-3B8D-AB63-EDDBFEDD66E5}"/>
              </a:ext>
            </a:extLst>
          </p:cNvPr>
          <p:cNvSpPr txBox="1"/>
          <p:nvPr/>
        </p:nvSpPr>
        <p:spPr>
          <a:xfrm>
            <a:off x="9270680" y="2573601"/>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86" name="TextBox 85">
            <a:extLst>
              <a:ext uri="{FF2B5EF4-FFF2-40B4-BE49-F238E27FC236}">
                <a16:creationId xmlns:a16="http://schemas.microsoft.com/office/drawing/2014/main" id="{B3A49AAF-1FAE-7E39-76F2-D735CF572E12}"/>
              </a:ext>
            </a:extLst>
          </p:cNvPr>
          <p:cNvSpPr txBox="1"/>
          <p:nvPr/>
        </p:nvSpPr>
        <p:spPr>
          <a:xfrm>
            <a:off x="9863902" y="2571431"/>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87" name="TextBox 86">
            <a:extLst>
              <a:ext uri="{FF2B5EF4-FFF2-40B4-BE49-F238E27FC236}">
                <a16:creationId xmlns:a16="http://schemas.microsoft.com/office/drawing/2014/main" id="{0CAD33DD-8D96-F9FA-675F-38C525437885}"/>
              </a:ext>
            </a:extLst>
          </p:cNvPr>
          <p:cNvSpPr txBox="1"/>
          <p:nvPr/>
        </p:nvSpPr>
        <p:spPr>
          <a:xfrm>
            <a:off x="10455626" y="2571431"/>
            <a:ext cx="540000" cy="360000"/>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88" name="TextBox 87">
            <a:extLst>
              <a:ext uri="{FF2B5EF4-FFF2-40B4-BE49-F238E27FC236}">
                <a16:creationId xmlns:a16="http://schemas.microsoft.com/office/drawing/2014/main" id="{2DA9508F-495B-BB3D-9642-69536E14D2E7}"/>
              </a:ext>
            </a:extLst>
          </p:cNvPr>
          <p:cNvSpPr txBox="1"/>
          <p:nvPr/>
        </p:nvSpPr>
        <p:spPr>
          <a:xfrm>
            <a:off x="9270680" y="3387378"/>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89" name="TextBox 88">
            <a:extLst>
              <a:ext uri="{FF2B5EF4-FFF2-40B4-BE49-F238E27FC236}">
                <a16:creationId xmlns:a16="http://schemas.microsoft.com/office/drawing/2014/main" id="{34C08A2C-5DC4-BD5B-669B-BCBAF5331258}"/>
              </a:ext>
            </a:extLst>
          </p:cNvPr>
          <p:cNvSpPr txBox="1"/>
          <p:nvPr/>
        </p:nvSpPr>
        <p:spPr>
          <a:xfrm>
            <a:off x="9863902" y="3385208"/>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90" name="TextBox 89">
            <a:extLst>
              <a:ext uri="{FF2B5EF4-FFF2-40B4-BE49-F238E27FC236}">
                <a16:creationId xmlns:a16="http://schemas.microsoft.com/office/drawing/2014/main" id="{CE519E51-B0AA-EAC2-D163-B9E246D90CF8}"/>
              </a:ext>
            </a:extLst>
          </p:cNvPr>
          <p:cNvSpPr txBox="1"/>
          <p:nvPr/>
        </p:nvSpPr>
        <p:spPr>
          <a:xfrm>
            <a:off x="10455626" y="3385208"/>
            <a:ext cx="540000" cy="360000"/>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94" name="TextBox 93">
            <a:extLst>
              <a:ext uri="{FF2B5EF4-FFF2-40B4-BE49-F238E27FC236}">
                <a16:creationId xmlns:a16="http://schemas.microsoft.com/office/drawing/2014/main" id="{0B57592B-BF18-781B-2D7E-B4D991A03899}"/>
              </a:ext>
            </a:extLst>
          </p:cNvPr>
          <p:cNvSpPr txBox="1"/>
          <p:nvPr/>
        </p:nvSpPr>
        <p:spPr>
          <a:xfrm>
            <a:off x="9270680" y="4201155"/>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95" name="TextBox 94">
            <a:extLst>
              <a:ext uri="{FF2B5EF4-FFF2-40B4-BE49-F238E27FC236}">
                <a16:creationId xmlns:a16="http://schemas.microsoft.com/office/drawing/2014/main" id="{37BAF3D7-DABA-9632-6BEC-6182BEBB9F0D}"/>
              </a:ext>
            </a:extLst>
          </p:cNvPr>
          <p:cNvSpPr txBox="1"/>
          <p:nvPr/>
        </p:nvSpPr>
        <p:spPr>
          <a:xfrm>
            <a:off x="9863902" y="4198985"/>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96" name="TextBox 95">
            <a:extLst>
              <a:ext uri="{FF2B5EF4-FFF2-40B4-BE49-F238E27FC236}">
                <a16:creationId xmlns:a16="http://schemas.microsoft.com/office/drawing/2014/main" id="{B1BE4A02-9341-B8CE-6C64-D7B305B6C15F}"/>
              </a:ext>
            </a:extLst>
          </p:cNvPr>
          <p:cNvSpPr txBox="1"/>
          <p:nvPr/>
        </p:nvSpPr>
        <p:spPr>
          <a:xfrm>
            <a:off x="10455626" y="4198985"/>
            <a:ext cx="540000" cy="360000"/>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06" name="TextBox 105">
            <a:extLst>
              <a:ext uri="{FF2B5EF4-FFF2-40B4-BE49-F238E27FC236}">
                <a16:creationId xmlns:a16="http://schemas.microsoft.com/office/drawing/2014/main" id="{696B8A89-FB8F-F8F1-851F-CD494F03A7CD}"/>
              </a:ext>
            </a:extLst>
          </p:cNvPr>
          <p:cNvSpPr txBox="1"/>
          <p:nvPr/>
        </p:nvSpPr>
        <p:spPr>
          <a:xfrm>
            <a:off x="9270678" y="5029175"/>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07" name="TextBox 106">
            <a:extLst>
              <a:ext uri="{FF2B5EF4-FFF2-40B4-BE49-F238E27FC236}">
                <a16:creationId xmlns:a16="http://schemas.microsoft.com/office/drawing/2014/main" id="{23FC0416-05BA-BE62-9ED8-C48D08E20701}"/>
              </a:ext>
            </a:extLst>
          </p:cNvPr>
          <p:cNvSpPr txBox="1"/>
          <p:nvPr/>
        </p:nvSpPr>
        <p:spPr>
          <a:xfrm>
            <a:off x="9863900" y="5027005"/>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08" name="TextBox 107">
            <a:extLst>
              <a:ext uri="{FF2B5EF4-FFF2-40B4-BE49-F238E27FC236}">
                <a16:creationId xmlns:a16="http://schemas.microsoft.com/office/drawing/2014/main" id="{C32332B4-2221-EFBE-7898-9F2494E319B6}"/>
              </a:ext>
            </a:extLst>
          </p:cNvPr>
          <p:cNvSpPr txBox="1"/>
          <p:nvPr/>
        </p:nvSpPr>
        <p:spPr>
          <a:xfrm>
            <a:off x="10455624" y="5027005"/>
            <a:ext cx="540000" cy="360000"/>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15" name="TextBox 114">
            <a:extLst>
              <a:ext uri="{FF2B5EF4-FFF2-40B4-BE49-F238E27FC236}">
                <a16:creationId xmlns:a16="http://schemas.microsoft.com/office/drawing/2014/main" id="{272692A1-3042-73F7-1CF7-3DD9C32CA5AB}"/>
              </a:ext>
            </a:extLst>
          </p:cNvPr>
          <p:cNvSpPr txBox="1"/>
          <p:nvPr/>
        </p:nvSpPr>
        <p:spPr>
          <a:xfrm>
            <a:off x="9270678" y="1786345"/>
            <a:ext cx="540000" cy="360000"/>
          </a:xfrm>
          <a:prstGeom prst="roundRect">
            <a:avLst/>
          </a:prstGeom>
          <a:solidFill>
            <a:srgbClr val="00B05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16" name="TextBox 115">
            <a:extLst>
              <a:ext uri="{FF2B5EF4-FFF2-40B4-BE49-F238E27FC236}">
                <a16:creationId xmlns:a16="http://schemas.microsoft.com/office/drawing/2014/main" id="{1AD938A4-8D0C-18F5-67AE-BAA99015227E}"/>
              </a:ext>
            </a:extLst>
          </p:cNvPr>
          <p:cNvSpPr txBox="1"/>
          <p:nvPr/>
        </p:nvSpPr>
        <p:spPr>
          <a:xfrm>
            <a:off x="9863900" y="1784175"/>
            <a:ext cx="540000" cy="360000"/>
          </a:xfrm>
          <a:prstGeom prst="roundRect">
            <a:avLst/>
          </a:prstGeom>
          <a:solidFill>
            <a:srgbClr val="FF7B21"/>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17" name="TextBox 116">
            <a:extLst>
              <a:ext uri="{FF2B5EF4-FFF2-40B4-BE49-F238E27FC236}">
                <a16:creationId xmlns:a16="http://schemas.microsoft.com/office/drawing/2014/main" id="{3CE336A2-D613-54A2-AD13-7DEEF6BD2FB6}"/>
              </a:ext>
            </a:extLst>
          </p:cNvPr>
          <p:cNvSpPr txBox="1"/>
          <p:nvPr/>
        </p:nvSpPr>
        <p:spPr>
          <a:xfrm>
            <a:off x="10455624" y="1784175"/>
            <a:ext cx="540000" cy="360000"/>
          </a:xfrm>
          <a:prstGeom prst="roundRect">
            <a:avLst/>
          </a:prstGeom>
          <a:solidFill>
            <a:srgbClr val="FF0000"/>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3601808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8BED-5D4A-4A0B-A52D-C369A1EAD650}"/>
              </a:ext>
            </a:extLst>
          </p:cNvPr>
          <p:cNvSpPr>
            <a:spLocks noGrp="1"/>
          </p:cNvSpPr>
          <p:nvPr>
            <p:ph type="title"/>
          </p:nvPr>
        </p:nvSpPr>
        <p:spPr>
          <a:xfrm>
            <a:off x="838200" y="597437"/>
            <a:ext cx="7554362" cy="733398"/>
          </a:xfrm>
        </p:spPr>
        <p:txBody>
          <a:bodyPr>
            <a:normAutofit fontScale="90000"/>
          </a:bodyPr>
          <a:lstStyle/>
          <a:p>
            <a:r>
              <a:rPr lang="en-GB" sz="2500" dirty="0"/>
              <a:t>Building Regulation compliance document – Poor example  </a:t>
            </a:r>
          </a:p>
        </p:txBody>
      </p:sp>
      <p:sp>
        <p:nvSpPr>
          <p:cNvPr id="3" name="Content Placeholder 2">
            <a:extLst>
              <a:ext uri="{FF2B5EF4-FFF2-40B4-BE49-F238E27FC236}">
                <a16:creationId xmlns:a16="http://schemas.microsoft.com/office/drawing/2014/main" id="{D6C9F054-954B-4A52-8362-7B981D39C824}"/>
              </a:ext>
            </a:extLst>
          </p:cNvPr>
          <p:cNvSpPr>
            <a:spLocks noGrp="1"/>
          </p:cNvSpPr>
          <p:nvPr>
            <p:ph idx="1"/>
          </p:nvPr>
        </p:nvSpPr>
        <p:spPr>
          <a:xfrm>
            <a:off x="838200" y="1649286"/>
            <a:ext cx="10832556" cy="4987127"/>
          </a:xfrm>
        </p:spPr>
        <p:txBody>
          <a:bodyPr>
            <a:noAutofit/>
          </a:bodyPr>
          <a:lstStyle/>
          <a:p>
            <a:pPr fontAlgn="base">
              <a:lnSpc>
                <a:spcPct val="134000"/>
              </a:lnSpc>
              <a:spcAft>
                <a:spcPts val="0"/>
              </a:spcAft>
              <a:buClr>
                <a:srgbClr val="A10C31"/>
              </a:buCl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34000"/>
              </a:lnSpc>
              <a:spcAft>
                <a:spcPts val="0"/>
              </a:spcAft>
              <a:buClr>
                <a:srgbClr val="A10C31"/>
              </a:buClr>
            </a:pPr>
            <a:endParaRPr lang="en-GB" sz="2000" dirty="0"/>
          </a:p>
        </p:txBody>
      </p:sp>
      <p:graphicFrame>
        <p:nvGraphicFramePr>
          <p:cNvPr id="5" name="Table 4">
            <a:extLst>
              <a:ext uri="{FF2B5EF4-FFF2-40B4-BE49-F238E27FC236}">
                <a16:creationId xmlns:a16="http://schemas.microsoft.com/office/drawing/2014/main" id="{E36FBB8D-4017-01E8-F3E5-AE6F3CD6042A}"/>
              </a:ext>
            </a:extLst>
          </p:cNvPr>
          <p:cNvGraphicFramePr>
            <a:graphicFrameLocks noGrp="1"/>
          </p:cNvGraphicFramePr>
          <p:nvPr/>
        </p:nvGraphicFramePr>
        <p:xfrm>
          <a:off x="2032000" y="1698772"/>
          <a:ext cx="8128000" cy="2743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8735260"/>
                    </a:ext>
                  </a:extLst>
                </a:gridCol>
                <a:gridCol w="4064000">
                  <a:extLst>
                    <a:ext uri="{9D8B030D-6E8A-4147-A177-3AD203B41FA5}">
                      <a16:colId xmlns:a16="http://schemas.microsoft.com/office/drawing/2014/main" val="4046669615"/>
                    </a:ext>
                  </a:extLst>
                </a:gridCol>
              </a:tblGrid>
              <a:tr h="826376">
                <a:tc>
                  <a:txBody>
                    <a:bodyPr/>
                    <a:lstStyle/>
                    <a:p>
                      <a:r>
                        <a:rPr lang="en-GB" sz="2800" dirty="0"/>
                        <a:t>Building Regulation Compliance  </a:t>
                      </a:r>
                    </a:p>
                  </a:txBody>
                  <a:tcPr/>
                </a:tc>
                <a:tc>
                  <a:txBody>
                    <a:bodyPr/>
                    <a:lstStyle/>
                    <a:p>
                      <a:r>
                        <a:rPr lang="en-GB" sz="2800" dirty="0"/>
                        <a:t>Evidence </a:t>
                      </a:r>
                    </a:p>
                  </a:txBody>
                  <a:tcPr/>
                </a:tc>
                <a:extLst>
                  <a:ext uri="{0D108BD9-81ED-4DB2-BD59-A6C34878D82A}">
                    <a16:rowId xmlns:a16="http://schemas.microsoft.com/office/drawing/2014/main" val="1726527203"/>
                  </a:ext>
                </a:extLst>
              </a:tr>
              <a:tr h="826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Part A Building regulations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B0C0C"/>
                          </a:solidFill>
                          <a:effectLst/>
                          <a:uLnTx/>
                          <a:uFillTx/>
                          <a:latin typeface="GDS Transport"/>
                          <a:ea typeface="+mn-ea"/>
                          <a:cs typeface="+mn-cs"/>
                        </a:rPr>
                        <a:t>Approved Document A</a:t>
                      </a:r>
                    </a:p>
                    <a:p>
                      <a:endParaRPr lang="en-GB" sz="2800" dirty="0"/>
                    </a:p>
                  </a:txBody>
                  <a:tcPr/>
                </a:tc>
                <a:tc>
                  <a:txBody>
                    <a:bodyPr/>
                    <a:lstStyle/>
                    <a:p>
                      <a:pPr marL="457200" indent="-457200">
                        <a:buFont typeface="Arial" panose="020B0604020202020204" pitchFamily="34" charset="0"/>
                        <a:buChar char="•"/>
                      </a:pPr>
                      <a:r>
                        <a:rPr lang="en-GB" sz="2800" dirty="0"/>
                        <a:t>Drawing XZY </a:t>
                      </a:r>
                    </a:p>
                    <a:p>
                      <a:pPr marL="457200" indent="-457200">
                        <a:buFont typeface="Arial" panose="020B0604020202020204" pitchFamily="34" charset="0"/>
                        <a:buChar char="•"/>
                      </a:pPr>
                      <a:r>
                        <a:rPr lang="en-GB" sz="2800" dirty="0"/>
                        <a:t>Plan ABC </a:t>
                      </a:r>
                    </a:p>
                    <a:p>
                      <a:pPr marL="457200" indent="-457200">
                        <a:buFont typeface="Arial" panose="020B0604020202020204" pitchFamily="34" charset="0"/>
                        <a:buChar char="•"/>
                      </a:pPr>
                      <a:r>
                        <a:rPr lang="en-GB" sz="2800" dirty="0"/>
                        <a:t>Document HIJ </a:t>
                      </a:r>
                    </a:p>
                  </a:txBody>
                  <a:tcPr/>
                </a:tc>
                <a:extLst>
                  <a:ext uri="{0D108BD9-81ED-4DB2-BD59-A6C34878D82A}">
                    <a16:rowId xmlns:a16="http://schemas.microsoft.com/office/drawing/2014/main" val="1171707295"/>
                  </a:ext>
                </a:extLst>
              </a:tr>
            </a:tbl>
          </a:graphicData>
        </a:graphic>
      </p:graphicFrame>
      <p:sp>
        <p:nvSpPr>
          <p:cNvPr id="6" name="TextBox 5">
            <a:extLst>
              <a:ext uri="{FF2B5EF4-FFF2-40B4-BE49-F238E27FC236}">
                <a16:creationId xmlns:a16="http://schemas.microsoft.com/office/drawing/2014/main" id="{53476776-E10C-D51D-122F-4F5A139D2DA5}"/>
              </a:ext>
            </a:extLst>
          </p:cNvPr>
          <p:cNvSpPr txBox="1"/>
          <p:nvPr/>
        </p:nvSpPr>
        <p:spPr>
          <a:xfrm>
            <a:off x="2816772" y="5393264"/>
            <a:ext cx="27537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Identification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Required</a:t>
            </a:r>
          </a:p>
        </p:txBody>
      </p:sp>
      <p:sp>
        <p:nvSpPr>
          <p:cNvPr id="7" name="Arrow: Up 6">
            <a:extLst>
              <a:ext uri="{FF2B5EF4-FFF2-40B4-BE49-F238E27FC236}">
                <a16:creationId xmlns:a16="http://schemas.microsoft.com/office/drawing/2014/main" id="{D84C2EF6-6750-D120-5113-4AC753D335CE}"/>
              </a:ext>
            </a:extLst>
          </p:cNvPr>
          <p:cNvSpPr/>
          <p:nvPr/>
        </p:nvSpPr>
        <p:spPr>
          <a:xfrm>
            <a:off x="4067687" y="4519448"/>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7001BF0-80DA-5AC6-F398-D8B84DF64254}"/>
              </a:ext>
            </a:extLst>
          </p:cNvPr>
          <p:cNvSpPr txBox="1"/>
          <p:nvPr/>
        </p:nvSpPr>
        <p:spPr>
          <a:xfrm>
            <a:off x="6096001" y="5393263"/>
            <a:ext cx="41726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Interpretation required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Up 8">
            <a:extLst>
              <a:ext uri="{FF2B5EF4-FFF2-40B4-BE49-F238E27FC236}">
                <a16:creationId xmlns:a16="http://schemas.microsoft.com/office/drawing/2014/main" id="{39EC6545-2277-5842-796F-FD950FEFCECB}"/>
              </a:ext>
            </a:extLst>
          </p:cNvPr>
          <p:cNvSpPr/>
          <p:nvPr/>
        </p:nvSpPr>
        <p:spPr>
          <a:xfrm>
            <a:off x="7781806" y="4519448"/>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ultiplication Sign 9">
            <a:extLst>
              <a:ext uri="{FF2B5EF4-FFF2-40B4-BE49-F238E27FC236}">
                <a16:creationId xmlns:a16="http://schemas.microsoft.com/office/drawing/2014/main" id="{BB04FFB6-9DE6-C879-91FC-389C2260962C}"/>
              </a:ext>
            </a:extLst>
          </p:cNvPr>
          <p:cNvSpPr/>
          <p:nvPr/>
        </p:nvSpPr>
        <p:spPr>
          <a:xfrm>
            <a:off x="87693" y="1481958"/>
            <a:ext cx="2098459" cy="325820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360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DB66-4C1A-85A2-9B36-07EEB1F8F423}"/>
              </a:ext>
            </a:extLst>
          </p:cNvPr>
          <p:cNvSpPr>
            <a:spLocks noGrp="1"/>
          </p:cNvSpPr>
          <p:nvPr>
            <p:ph type="title"/>
          </p:nvPr>
        </p:nvSpPr>
        <p:spPr/>
        <p:txBody>
          <a:bodyPr>
            <a:normAutofit fontScale="90000"/>
          </a:bodyPr>
          <a:lstStyle/>
          <a:p>
            <a:r>
              <a:rPr kumimoji="0" lang="en-GB" sz="2500" b="0" i="0" u="none" strike="noStrike" kern="1200" cap="none" spc="0" normalizeH="0" baseline="0" noProof="0" dirty="0">
                <a:ln>
                  <a:noFill/>
                </a:ln>
                <a:solidFill>
                  <a:srgbClr val="A32136"/>
                </a:solidFill>
                <a:effectLst/>
                <a:uLnTx/>
                <a:uFillTx/>
                <a:latin typeface="Arial Black" panose="020B0A04020102020204" pitchFamily="34" charset="0"/>
                <a:ea typeface="+mj-ea"/>
                <a:cs typeface="+mj-cs"/>
              </a:rPr>
              <a:t>Building Regulation compliance document - </a:t>
            </a:r>
            <a:br>
              <a:rPr kumimoji="0" lang="en-GB" sz="2500" b="0" i="0" u="none" strike="noStrike" kern="1200" cap="none" spc="0" normalizeH="0" baseline="0" noProof="0" dirty="0">
                <a:ln>
                  <a:noFill/>
                </a:ln>
                <a:solidFill>
                  <a:srgbClr val="A32136"/>
                </a:solidFill>
                <a:effectLst/>
                <a:uLnTx/>
                <a:uFillTx/>
                <a:latin typeface="Arial Black" panose="020B0A04020102020204" pitchFamily="34" charset="0"/>
                <a:ea typeface="+mj-ea"/>
                <a:cs typeface="+mj-cs"/>
              </a:rPr>
            </a:br>
            <a:r>
              <a:rPr kumimoji="0" lang="en-GB" sz="2500" b="0" i="0" u="none" strike="noStrike" kern="1200" cap="none" spc="0" normalizeH="0" baseline="0" noProof="0" dirty="0">
                <a:ln>
                  <a:noFill/>
                </a:ln>
                <a:solidFill>
                  <a:srgbClr val="A32136"/>
                </a:solidFill>
                <a:effectLst/>
                <a:uLnTx/>
                <a:uFillTx/>
                <a:latin typeface="Arial Black" panose="020B0A04020102020204" pitchFamily="34" charset="0"/>
                <a:ea typeface="+mj-ea"/>
                <a:cs typeface="+mj-cs"/>
              </a:rPr>
              <a:t>requirements  </a:t>
            </a:r>
            <a:endParaRPr lang="en-GB" dirty="0"/>
          </a:p>
        </p:txBody>
      </p:sp>
      <p:graphicFrame>
        <p:nvGraphicFramePr>
          <p:cNvPr id="5" name="Content Placeholder 2">
            <a:extLst>
              <a:ext uri="{FF2B5EF4-FFF2-40B4-BE49-F238E27FC236}">
                <a16:creationId xmlns:a16="http://schemas.microsoft.com/office/drawing/2014/main" id="{0D922768-1F62-14A5-6361-91A9B803A4D3}"/>
              </a:ext>
            </a:extLst>
          </p:cNvPr>
          <p:cNvGraphicFramePr>
            <a:graphicFrameLocks noGrp="1"/>
          </p:cNvGraphicFramePr>
          <p:nvPr>
            <p:ph idx="1"/>
          </p:nvPr>
        </p:nvGraphicFramePr>
        <p:xfrm>
          <a:off x="860502" y="1624107"/>
          <a:ext cx="1065883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0073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CB45-69B3-767E-4581-3CF75E7D2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2B685-63DF-9E81-240F-027671187823}"/>
              </a:ext>
            </a:extLst>
          </p:cNvPr>
          <p:cNvSpPr>
            <a:spLocks noGrp="1"/>
          </p:cNvSpPr>
          <p:nvPr>
            <p:ph type="ctrTitle"/>
          </p:nvPr>
        </p:nvSpPr>
        <p:spPr/>
        <p:txBody>
          <a:bodyPr/>
          <a:lstStyle/>
          <a:p>
            <a:r>
              <a:rPr lang="en-GB" dirty="0"/>
              <a:t>Building Safety Regulator</a:t>
            </a:r>
          </a:p>
        </p:txBody>
      </p:sp>
      <p:sp>
        <p:nvSpPr>
          <p:cNvPr id="3" name="Subtitle 2">
            <a:extLst>
              <a:ext uri="{FF2B5EF4-FFF2-40B4-BE49-F238E27FC236}">
                <a16:creationId xmlns:a16="http://schemas.microsoft.com/office/drawing/2014/main" id="{D2FE7376-F294-28ED-EDEF-81B75BAE42BA}"/>
              </a:ext>
            </a:extLst>
          </p:cNvPr>
          <p:cNvSpPr>
            <a:spLocks noGrp="1"/>
          </p:cNvSpPr>
          <p:nvPr>
            <p:ph type="subTitle" idx="1"/>
          </p:nvPr>
        </p:nvSpPr>
        <p:spPr>
          <a:xfrm>
            <a:off x="438150" y="2017768"/>
            <a:ext cx="11312525" cy="1655762"/>
          </a:xfrm>
        </p:spPr>
        <p:txBody>
          <a:bodyPr/>
          <a:lstStyle/>
          <a:p>
            <a:r>
              <a:rPr lang="en-GB" dirty="0"/>
              <a:t>      Josh Paulin, Policy Advisor, HSE</a:t>
            </a:r>
          </a:p>
          <a:p>
            <a:endParaRPr lang="en-GB" dirty="0"/>
          </a:p>
        </p:txBody>
      </p:sp>
      <p:pic>
        <p:nvPicPr>
          <p:cNvPr id="6" name="Picture Placeholder 5">
            <a:extLst>
              <a:ext uri="{FF2B5EF4-FFF2-40B4-BE49-F238E27FC236}">
                <a16:creationId xmlns:a16="http://schemas.microsoft.com/office/drawing/2014/main" id="{A44809DD-45FA-B99E-F588-5513DB0B4BF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31065" b="31065"/>
          <a:stretch>
            <a:fillRect/>
          </a:stretch>
        </p:blipFill>
        <p:spPr/>
      </p:pic>
    </p:spTree>
    <p:extLst>
      <p:ext uri="{BB962C8B-B14F-4D97-AF65-F5344CB8AC3E}">
        <p14:creationId xmlns:p14="http://schemas.microsoft.com/office/powerpoint/2010/main" val="3497638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496F231C-A945-CE7E-2E31-CB4EADC35141}"/>
              </a:ext>
            </a:extLst>
          </p:cNvPr>
          <p:cNvPicPr>
            <a:picLocks noChangeAspect="1"/>
          </p:cNvPicPr>
          <p:nvPr/>
        </p:nvPicPr>
        <p:blipFill>
          <a:blip r:embed="rId3"/>
          <a:stretch>
            <a:fillRect/>
          </a:stretch>
        </p:blipFill>
        <p:spPr>
          <a:xfrm>
            <a:off x="289834" y="1365666"/>
            <a:ext cx="11612332" cy="5236483"/>
          </a:xfrm>
          <a:prstGeom prst="rect">
            <a:avLst/>
          </a:prstGeom>
        </p:spPr>
      </p:pic>
    </p:spTree>
    <p:extLst>
      <p:ext uri="{BB962C8B-B14F-4D97-AF65-F5344CB8AC3E}">
        <p14:creationId xmlns:p14="http://schemas.microsoft.com/office/powerpoint/2010/main" val="1903833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7D45-8EB0-3E07-7806-AA8EF9DF025E}"/>
              </a:ext>
            </a:extLst>
          </p:cNvPr>
          <p:cNvSpPr>
            <a:spLocks noGrp="1"/>
          </p:cNvSpPr>
          <p:nvPr>
            <p:ph type="title"/>
          </p:nvPr>
        </p:nvSpPr>
        <p:spPr>
          <a:xfrm>
            <a:off x="931514" y="883827"/>
            <a:ext cx="10328972" cy="643529"/>
          </a:xfrm>
        </p:spPr>
        <p:txBody>
          <a:bodyPr>
            <a:normAutofit fontScale="90000"/>
          </a:bodyPr>
          <a:lstStyle/>
          <a:p>
            <a:r>
              <a:rPr lang="en-GB" sz="3600" u="sng" dirty="0">
                <a:solidFill>
                  <a:srgbClr val="A72140"/>
                </a:solidFill>
              </a:rPr>
              <a:t>Construction Control Plan</a:t>
            </a:r>
            <a:endParaRPr lang="en-GB" sz="3600" dirty="0">
              <a:solidFill>
                <a:srgbClr val="A72140"/>
              </a:solidFill>
            </a:endParaRPr>
          </a:p>
        </p:txBody>
      </p:sp>
      <p:sp>
        <p:nvSpPr>
          <p:cNvPr id="3" name="Text Placeholder 2">
            <a:extLst>
              <a:ext uri="{FF2B5EF4-FFF2-40B4-BE49-F238E27FC236}">
                <a16:creationId xmlns:a16="http://schemas.microsoft.com/office/drawing/2014/main" id="{4EF0964E-9BEC-1372-8E96-1BB1A82307D9}"/>
              </a:ext>
            </a:extLst>
          </p:cNvPr>
          <p:cNvSpPr>
            <a:spLocks noGrp="1"/>
          </p:cNvSpPr>
          <p:nvPr>
            <p:ph type="body" idx="11"/>
          </p:nvPr>
        </p:nvSpPr>
        <p:spPr>
          <a:xfrm>
            <a:off x="1036094" y="1527356"/>
            <a:ext cx="10264416" cy="5212657"/>
          </a:xfrm>
        </p:spPr>
        <p:txBody>
          <a:bodyPr>
            <a:normAutofit fontScale="25000" lnSpcReduction="20000"/>
          </a:bodyPr>
          <a:lstStyle/>
          <a:p>
            <a:r>
              <a:rPr lang="en-GB" sz="8000" u="sng" dirty="0">
                <a:solidFill>
                  <a:srgbClr val="A72140"/>
                </a:solidFill>
              </a:rPr>
              <a:t>Management arrangements – Three aspects</a:t>
            </a:r>
          </a:p>
          <a:p>
            <a:pPr marL="880916" lvl="1"/>
            <a:r>
              <a:rPr lang="en-GB" sz="8000" dirty="0">
                <a:solidFill>
                  <a:srgbClr val="A72140"/>
                </a:solidFill>
              </a:rPr>
              <a:t>Managing the contractors and designers</a:t>
            </a:r>
          </a:p>
          <a:p>
            <a:pPr marL="1641005" lvl="2" indent="-285750">
              <a:buFont typeface="Arial" panose="020B0604020202020204" pitchFamily="34" charset="0"/>
              <a:buChar char="•"/>
            </a:pPr>
            <a:r>
              <a:rPr lang="en-GB" sz="7200" dirty="0">
                <a:solidFill>
                  <a:srgbClr val="A72140"/>
                </a:solidFill>
              </a:rPr>
              <a:t>Procedures to check competence and serious sanctions</a:t>
            </a:r>
          </a:p>
          <a:p>
            <a:pPr marL="1641005" lvl="2" indent="-285750">
              <a:buFont typeface="Arial" panose="020B0604020202020204" pitchFamily="34" charset="0"/>
              <a:buChar char="•"/>
            </a:pPr>
            <a:r>
              <a:rPr lang="en-GB" sz="7200" dirty="0">
                <a:solidFill>
                  <a:srgbClr val="A72140"/>
                </a:solidFill>
              </a:rPr>
              <a:t>Cooperation</a:t>
            </a:r>
          </a:p>
          <a:p>
            <a:pPr marL="1641005" lvl="2" indent="-285750">
              <a:buFont typeface="Arial" panose="020B0604020202020204" pitchFamily="34" charset="0"/>
              <a:buChar char="•"/>
            </a:pPr>
            <a:r>
              <a:rPr lang="en-GB" sz="7200" dirty="0">
                <a:solidFill>
                  <a:srgbClr val="A72140"/>
                </a:solidFill>
              </a:rPr>
              <a:t>Communication</a:t>
            </a:r>
          </a:p>
          <a:p>
            <a:pPr marL="880916" lvl="1"/>
            <a:r>
              <a:rPr lang="en-GB" sz="8000" dirty="0">
                <a:solidFill>
                  <a:srgbClr val="A72140"/>
                </a:solidFill>
              </a:rPr>
              <a:t>Managing the quality of the building work</a:t>
            </a:r>
          </a:p>
          <a:p>
            <a:pPr marL="1641005" lvl="2" indent="-285750">
              <a:buFont typeface="Arial" panose="020B0604020202020204" pitchFamily="34" charset="0"/>
              <a:buChar char="•"/>
            </a:pPr>
            <a:r>
              <a:rPr lang="en-GB" sz="7200" dirty="0">
                <a:solidFill>
                  <a:srgbClr val="A72140"/>
                </a:solidFill>
              </a:rPr>
              <a:t>Supervision</a:t>
            </a:r>
          </a:p>
          <a:p>
            <a:pPr marL="1641005" lvl="2" indent="-285750">
              <a:buFont typeface="Arial" panose="020B0604020202020204" pitchFamily="34" charset="0"/>
              <a:buChar char="•"/>
            </a:pPr>
            <a:r>
              <a:rPr lang="en-GB" sz="7200" dirty="0">
                <a:solidFill>
                  <a:srgbClr val="A72140"/>
                </a:solidFill>
              </a:rPr>
              <a:t>Instruction</a:t>
            </a:r>
          </a:p>
          <a:p>
            <a:pPr marL="1641005" lvl="2" indent="-285750">
              <a:buFont typeface="Arial" panose="020B0604020202020204" pitchFamily="34" charset="0"/>
              <a:buChar char="•"/>
            </a:pPr>
            <a:r>
              <a:rPr lang="en-GB" sz="7200" dirty="0">
                <a:solidFill>
                  <a:srgbClr val="A72140"/>
                </a:solidFill>
              </a:rPr>
              <a:t>Training</a:t>
            </a:r>
          </a:p>
          <a:p>
            <a:pPr marL="880916" lvl="1"/>
            <a:r>
              <a:rPr lang="en-GB" sz="8000" dirty="0">
                <a:solidFill>
                  <a:srgbClr val="A72140"/>
                </a:solidFill>
              </a:rPr>
              <a:t>Managing the collection and storage of evidence to support the CC application </a:t>
            </a:r>
          </a:p>
          <a:p>
            <a:pPr lvl="1"/>
            <a:r>
              <a:rPr lang="en-GB" sz="8000" dirty="0">
                <a:solidFill>
                  <a:srgbClr val="A72140"/>
                </a:solidFill>
              </a:rPr>
              <a:t>	</a:t>
            </a:r>
            <a:r>
              <a:rPr lang="en-GB" sz="8000" b="1" dirty="0">
                <a:solidFill>
                  <a:srgbClr val="A72140"/>
                </a:solidFill>
              </a:rPr>
              <a:t>(The Golden Thread of Building Information)</a:t>
            </a:r>
          </a:p>
          <a:p>
            <a:pPr marL="1641005" lvl="2" indent="-285750">
              <a:buFont typeface="Arial" panose="020B0604020202020204" pitchFamily="34" charset="0"/>
              <a:buChar char="•"/>
            </a:pPr>
            <a:r>
              <a:rPr lang="en-GB" sz="8000" dirty="0">
                <a:solidFill>
                  <a:srgbClr val="A72140"/>
                </a:solidFill>
              </a:rPr>
              <a:t>What evidence?</a:t>
            </a:r>
          </a:p>
          <a:p>
            <a:pPr marL="1641005" lvl="2" indent="-285750">
              <a:buFont typeface="Arial" panose="020B0604020202020204" pitchFamily="34" charset="0"/>
              <a:buChar char="•"/>
            </a:pPr>
            <a:r>
              <a:rPr lang="en-GB" sz="8000" dirty="0">
                <a:solidFill>
                  <a:srgbClr val="A72140"/>
                </a:solidFill>
              </a:rPr>
              <a:t>Collected by who? When? How?</a:t>
            </a:r>
          </a:p>
          <a:p>
            <a:pPr marL="1166666" lvl="1" indent="-285750">
              <a:buFont typeface="Arial" panose="020B0604020202020204" pitchFamily="34" charset="0"/>
              <a:buChar char="•"/>
            </a:pPr>
            <a:endParaRPr lang="en-GB" sz="2050" dirty="0">
              <a:solidFill>
                <a:srgbClr val="A72140"/>
              </a:solidFill>
            </a:endParaRPr>
          </a:p>
          <a:p>
            <a:pPr marL="285750" indent="-285750">
              <a:buFont typeface="Arial" panose="020B0604020202020204" pitchFamily="34" charset="0"/>
              <a:buChar char="•"/>
            </a:pPr>
            <a:endParaRPr lang="en-GB" sz="500" dirty="0">
              <a:solidFill>
                <a:srgbClr val="A72140"/>
              </a:solidFill>
            </a:endParaRPr>
          </a:p>
          <a:p>
            <a:pPr marL="285750" indent="-285750">
              <a:buFont typeface="Arial" panose="020B0604020202020204" pitchFamily="34" charset="0"/>
              <a:buChar char="•"/>
            </a:pPr>
            <a:endParaRPr lang="en-GB" sz="1050" dirty="0">
              <a:solidFill>
                <a:srgbClr val="A72140"/>
              </a:solidFill>
            </a:endParaRPr>
          </a:p>
          <a:p>
            <a:pPr marL="285750" indent="-285750">
              <a:buFont typeface="Arial" panose="020B0604020202020204" pitchFamily="34" charset="0"/>
              <a:buChar char="•"/>
            </a:pPr>
            <a:endParaRPr lang="en-GB" sz="1050" dirty="0">
              <a:solidFill>
                <a:srgbClr val="A72140"/>
              </a:solidFill>
            </a:endParaRPr>
          </a:p>
        </p:txBody>
      </p:sp>
    </p:spTree>
    <p:extLst>
      <p:ext uri="{BB962C8B-B14F-4D97-AF65-F5344CB8AC3E}">
        <p14:creationId xmlns:p14="http://schemas.microsoft.com/office/powerpoint/2010/main" val="301151221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00"/>
        </a:solidFill>
        <a:ln>
          <a:solidFill>
            <a:schemeClr val="tx2">
              <a:lumMod val="75000"/>
            </a:schemeClr>
          </a:solidFill>
        </a:ln>
      </a:spPr>
      <a:bodyPr wrap="square" rtlCol="0">
        <a:noAutofit/>
      </a:bodyPr>
      <a:lstStyle>
        <a:defPPr algn="l">
          <a:defRPr sz="4000"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EACC4E1CDCF488D376413A381FD22" ma:contentTypeVersion="18" ma:contentTypeDescription="Create a new document." ma:contentTypeScope="" ma:versionID="91c4331bd6048fd14331874862854f5f">
  <xsd:schema xmlns:xsd="http://www.w3.org/2001/XMLSchema" xmlns:xs="http://www.w3.org/2001/XMLSchema" xmlns:p="http://schemas.microsoft.com/office/2006/metadata/properties" xmlns:ns2="382e5495-6889-451e-8447-25219879d4f2" xmlns:ns3="98c4065d-ab90-4030-91ac-239e56608fbb" targetNamespace="http://schemas.microsoft.com/office/2006/metadata/properties" ma:root="true" ma:fieldsID="63ebf969025ffdc29f79f0c11859810a" ns2:_="" ns3:_="">
    <xsd:import namespace="382e5495-6889-451e-8447-25219879d4f2"/>
    <xsd:import namespace="98c4065d-ab90-4030-91ac-239e56608fb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2e5495-6889-451e-8447-25219879d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48f749-fadf-4388-88e9-b8f5d78bb6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c4065d-ab90-4030-91ac-239e56608fb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d3b124-f129-47eb-af8a-2eceb59fbcab}" ma:internalName="TaxCatchAll" ma:showField="CatchAllData" ma:web="98c4065d-ab90-4030-91ac-239e56608f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2e5495-6889-451e-8447-25219879d4f2">
      <Terms xmlns="http://schemas.microsoft.com/office/infopath/2007/PartnerControls"/>
    </lcf76f155ced4ddcb4097134ff3c332f>
    <TaxCatchAll xmlns="98c4065d-ab90-4030-91ac-239e56608fbb" xsi:nil="true"/>
  </documentManagement>
</p:properties>
</file>

<file path=customXml/itemProps1.xml><?xml version="1.0" encoding="utf-8"?>
<ds:datastoreItem xmlns:ds="http://schemas.openxmlformats.org/officeDocument/2006/customXml" ds:itemID="{84BC42F8-9A82-4102-8786-F888F06F4D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2e5495-6889-451e-8447-25219879d4f2"/>
    <ds:schemaRef ds:uri="98c4065d-ab90-4030-91ac-239e56608f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E76120-5252-406A-84EE-7B9C9DB86BB5}">
  <ds:schemaRefs>
    <ds:schemaRef ds:uri="http://schemas.microsoft.com/sharepoint/v3/contenttype/forms"/>
  </ds:schemaRefs>
</ds:datastoreItem>
</file>

<file path=customXml/itemProps3.xml><?xml version="1.0" encoding="utf-8"?>
<ds:datastoreItem xmlns:ds="http://schemas.openxmlformats.org/officeDocument/2006/customXml" ds:itemID="{4F1D04A4-C9CD-403D-AAA2-E154FEDA71BF}">
  <ds:schemaRef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382e5495-6889-451e-8447-25219879d4f2"/>
    <ds:schemaRef ds:uri="http://www.w3.org/XML/1998/namespace"/>
    <ds:schemaRef ds:uri="http://schemas.microsoft.com/office/2006/metadata/properties"/>
    <ds:schemaRef ds:uri="http://purl.org/dc/terms/"/>
    <ds:schemaRef ds:uri="98c4065d-ab90-4030-91ac-239e56608fb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1008</Words>
  <Application>Microsoft Office PowerPoint</Application>
  <PresentationFormat>Widescreen</PresentationFormat>
  <Paragraphs>191</Paragraphs>
  <Slides>19</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Aptos</vt:lpstr>
      <vt:lpstr>Arial</vt:lpstr>
      <vt:lpstr>Arial Black</vt:lpstr>
      <vt:lpstr>Arial Narrow</vt:lpstr>
      <vt:lpstr>Calibri</vt:lpstr>
      <vt:lpstr>GDS Transport</vt:lpstr>
      <vt:lpstr>Verdana</vt:lpstr>
      <vt:lpstr>ZDingbats</vt:lpstr>
      <vt:lpstr>2_Office Theme</vt:lpstr>
      <vt:lpstr>Office Theme</vt:lpstr>
      <vt:lpstr>Practical Application of the High-Rise Buildings Regime – Design and Construction  </vt:lpstr>
      <vt:lpstr>BSR Update</vt:lpstr>
      <vt:lpstr>Building Safety Regulator</vt:lpstr>
      <vt:lpstr>PowerPoint Presentation</vt:lpstr>
      <vt:lpstr>Building Regulation compliance document – Poor example  </vt:lpstr>
      <vt:lpstr>Building Regulation compliance document -  requirements  </vt:lpstr>
      <vt:lpstr>Building Safety Regulator</vt:lpstr>
      <vt:lpstr>PowerPoint Presentation</vt:lpstr>
      <vt:lpstr>Construction Control Plan</vt:lpstr>
      <vt:lpstr>CLC Update</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Safety Regulator</dc:title>
  <dc:creator>Colin Blatchford</dc:creator>
  <cp:lastModifiedBy>Colette Brough</cp:lastModifiedBy>
  <cp:revision>17</cp:revision>
  <cp:lastPrinted>2023-06-21T21:50:20Z</cp:lastPrinted>
  <dcterms:created xsi:type="dcterms:W3CDTF">2023-04-21T07:42:37Z</dcterms:created>
  <dcterms:modified xsi:type="dcterms:W3CDTF">2025-02-11T08:54:36Z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0x0101005ACEACC4E1CDCF488D376413A381FD22</vt:lpwstr>
  </property>
  <property fmtid="{D5CDD505-2E9C-101B-9397-08002B2CF9AE}" pid="3" name="MediaServiceImageTags">
    <vt:lpwstr/>
  </property>
</Properties>
</file>