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9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3"/>
  </p:notesMasterIdLst>
  <p:sldIdLst>
    <p:sldId id="257" r:id="rId2"/>
  </p:sldIdLst>
  <p:sldSz cx="7556500" cy="106934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68" d="100"/>
          <a:sy n="68" d="100"/>
        </p:scale>
        <p:origin x="3186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D15795-DEF7-4FD5-BB5C-90DABFC1ED0F}" type="datetimeFigureOut">
              <a:rPr lang="en-GB" smtClean="0"/>
              <a:t>06/05/2025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63C397-08D8-4352-955C-4F2437F839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76469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63C397-08D8-4352-955C-4F2437F83939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75822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ABAE70-D134-EF4C-DA6E-8D98E260CC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44563" y="1750055"/>
            <a:ext cx="5667375" cy="3722887"/>
          </a:xfrm>
        </p:spPr>
        <p:txBody>
          <a:bodyPr anchor="b"/>
          <a:lstStyle>
            <a:lvl1pPr algn="ctr">
              <a:defRPr sz="3719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177DE9C-694C-5049-9231-2670EDA92C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4563" y="5616511"/>
            <a:ext cx="5667375" cy="2581762"/>
          </a:xfrm>
        </p:spPr>
        <p:txBody>
          <a:bodyPr/>
          <a:lstStyle>
            <a:lvl1pPr marL="0" indent="0" algn="ctr">
              <a:buNone/>
              <a:defRPr sz="1488"/>
            </a:lvl1pPr>
            <a:lvl2pPr marL="283373" indent="0" algn="ctr">
              <a:buNone/>
              <a:defRPr sz="1240"/>
            </a:lvl2pPr>
            <a:lvl3pPr marL="566745" indent="0" algn="ctr">
              <a:buNone/>
              <a:defRPr sz="1116"/>
            </a:lvl3pPr>
            <a:lvl4pPr marL="850118" indent="0" algn="ctr">
              <a:buNone/>
              <a:defRPr sz="992"/>
            </a:lvl4pPr>
            <a:lvl5pPr marL="1133490" indent="0" algn="ctr">
              <a:buNone/>
              <a:defRPr sz="992"/>
            </a:lvl5pPr>
            <a:lvl6pPr marL="1416863" indent="0" algn="ctr">
              <a:buNone/>
              <a:defRPr sz="992"/>
            </a:lvl6pPr>
            <a:lvl7pPr marL="1700235" indent="0" algn="ctr">
              <a:buNone/>
              <a:defRPr sz="992"/>
            </a:lvl7pPr>
            <a:lvl8pPr marL="1983608" indent="0" algn="ctr">
              <a:buNone/>
              <a:defRPr sz="992"/>
            </a:lvl8pPr>
            <a:lvl9pPr marL="2266980" indent="0" algn="ctr">
              <a:buNone/>
              <a:defRPr sz="992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3557EE-9AE3-4A8B-DF3D-01E4F0B21D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2C5013-B184-F489-D4C1-DA15C532A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A7954B-6E29-3DDF-EBDB-58763A95C5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461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3360CB-D299-5F88-0617-E033B04EB6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77A8FCC-52F7-E2F9-8437-5B8B58D5BE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BB6213-70D9-FF79-AF6B-A897A70D85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36A415-0F21-ACD8-3500-86044A206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DF63C6-3402-333D-BB62-45125A3408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4135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60F2DE2-7F8B-EBDB-1D1B-F9627071508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5407620" y="569325"/>
            <a:ext cx="1629370" cy="90621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385008F-EDE4-B51A-318E-1075E5C68B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19509" y="569325"/>
            <a:ext cx="4793655" cy="90621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524930-4C62-AED9-C27F-154D0D50FE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E6F89D-8A9D-5171-87E5-7AFB3B789B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74D1FC-5346-2CC1-FE7D-69237E9F0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264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A16407-1CB7-0321-04BE-FDAA185990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DE224E-9D98-161F-AF75-1705493D24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E4AA94-F508-9D5B-7B74-4E255D5E68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1B3463-8618-3A46-D290-773FA1A71F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8EC9A1-3F70-0C11-5F56-CFEBAE5AEE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1695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2D2A95-61D9-DF2E-DDC7-47C1527F41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574" y="2665925"/>
            <a:ext cx="6517481" cy="4448157"/>
          </a:xfrm>
        </p:spPr>
        <p:txBody>
          <a:bodyPr anchor="b"/>
          <a:lstStyle>
            <a:lvl1pPr>
              <a:defRPr sz="3719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945CA0-4462-03EA-3C77-58F4C13385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5574" y="7156164"/>
            <a:ext cx="6517481" cy="2339180"/>
          </a:xfrm>
        </p:spPr>
        <p:txBody>
          <a:bodyPr/>
          <a:lstStyle>
            <a:lvl1pPr marL="0" indent="0">
              <a:buNone/>
              <a:defRPr sz="1488">
                <a:solidFill>
                  <a:schemeClr val="tx1">
                    <a:tint val="82000"/>
                  </a:schemeClr>
                </a:solidFill>
              </a:defRPr>
            </a:lvl1pPr>
            <a:lvl2pPr marL="283373" indent="0">
              <a:buNone/>
              <a:defRPr sz="1240">
                <a:solidFill>
                  <a:schemeClr val="tx1">
                    <a:tint val="82000"/>
                  </a:schemeClr>
                </a:solidFill>
              </a:defRPr>
            </a:lvl2pPr>
            <a:lvl3pPr marL="566745" indent="0">
              <a:buNone/>
              <a:defRPr sz="1116">
                <a:solidFill>
                  <a:schemeClr val="tx1">
                    <a:tint val="82000"/>
                  </a:schemeClr>
                </a:solidFill>
              </a:defRPr>
            </a:lvl3pPr>
            <a:lvl4pPr marL="850118" indent="0">
              <a:buNone/>
              <a:defRPr sz="992">
                <a:solidFill>
                  <a:schemeClr val="tx1">
                    <a:tint val="82000"/>
                  </a:schemeClr>
                </a:solidFill>
              </a:defRPr>
            </a:lvl4pPr>
            <a:lvl5pPr marL="1133490" indent="0">
              <a:buNone/>
              <a:defRPr sz="992">
                <a:solidFill>
                  <a:schemeClr val="tx1">
                    <a:tint val="82000"/>
                  </a:schemeClr>
                </a:solidFill>
              </a:defRPr>
            </a:lvl5pPr>
            <a:lvl6pPr marL="1416863" indent="0">
              <a:buNone/>
              <a:defRPr sz="992">
                <a:solidFill>
                  <a:schemeClr val="tx1">
                    <a:tint val="82000"/>
                  </a:schemeClr>
                </a:solidFill>
              </a:defRPr>
            </a:lvl6pPr>
            <a:lvl7pPr marL="1700235" indent="0">
              <a:buNone/>
              <a:defRPr sz="992">
                <a:solidFill>
                  <a:schemeClr val="tx1">
                    <a:tint val="82000"/>
                  </a:schemeClr>
                </a:solidFill>
              </a:defRPr>
            </a:lvl7pPr>
            <a:lvl8pPr marL="1983608" indent="0">
              <a:buNone/>
              <a:defRPr sz="992">
                <a:solidFill>
                  <a:schemeClr val="tx1">
                    <a:tint val="82000"/>
                  </a:schemeClr>
                </a:solidFill>
              </a:defRPr>
            </a:lvl8pPr>
            <a:lvl9pPr marL="2266980" indent="0">
              <a:buNone/>
              <a:defRPr sz="992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C76F0E-6458-D4AF-69AE-55DBE9FEB0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86C12D-4555-012A-4745-F5788D6EE1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8F5A20-00C6-BEFE-9D43-76B088A1F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8118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FE1B46-D21D-A0B2-FE4E-76B69BA60B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27B255-9516-ABBC-7FBF-6358AA1A75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9509" y="2846623"/>
            <a:ext cx="3211513" cy="678486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723E1A-735E-D674-045C-C1B396CE16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825478" y="2846623"/>
            <a:ext cx="3211513" cy="678486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FFCB60-CB10-3ABE-3ABD-2138F19740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5BA9D0-D23A-0C9F-62A6-8AE5F6D156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080CD5-9F1E-10EE-C5BC-023A9FFEF4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0531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D4298D-B9AB-34DA-F237-435490D5FD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494" y="569326"/>
            <a:ext cx="6517481" cy="206689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790B83-9370-48D0-08CB-1E03564E8D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0494" y="2621369"/>
            <a:ext cx="3196753" cy="1284692"/>
          </a:xfrm>
        </p:spPr>
        <p:txBody>
          <a:bodyPr anchor="b"/>
          <a:lstStyle>
            <a:lvl1pPr marL="0" indent="0">
              <a:buNone/>
              <a:defRPr sz="1488" b="1"/>
            </a:lvl1pPr>
            <a:lvl2pPr marL="283373" indent="0">
              <a:buNone/>
              <a:defRPr sz="1240" b="1"/>
            </a:lvl2pPr>
            <a:lvl3pPr marL="566745" indent="0">
              <a:buNone/>
              <a:defRPr sz="1116" b="1"/>
            </a:lvl3pPr>
            <a:lvl4pPr marL="850118" indent="0">
              <a:buNone/>
              <a:defRPr sz="992" b="1"/>
            </a:lvl4pPr>
            <a:lvl5pPr marL="1133490" indent="0">
              <a:buNone/>
              <a:defRPr sz="992" b="1"/>
            </a:lvl5pPr>
            <a:lvl6pPr marL="1416863" indent="0">
              <a:buNone/>
              <a:defRPr sz="992" b="1"/>
            </a:lvl6pPr>
            <a:lvl7pPr marL="1700235" indent="0">
              <a:buNone/>
              <a:defRPr sz="992" b="1"/>
            </a:lvl7pPr>
            <a:lvl8pPr marL="1983608" indent="0">
              <a:buNone/>
              <a:defRPr sz="992" b="1"/>
            </a:lvl8pPr>
            <a:lvl9pPr marL="2266980" indent="0">
              <a:buNone/>
              <a:defRPr sz="992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E2E5BC-0DD5-3A68-0101-17C2DA23FE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0494" y="3906061"/>
            <a:ext cx="3196753" cy="57452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2B60CFC-AB24-3747-C175-AE0CD0E1CA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825478" y="2621369"/>
            <a:ext cx="3212497" cy="1284692"/>
          </a:xfrm>
        </p:spPr>
        <p:txBody>
          <a:bodyPr anchor="b"/>
          <a:lstStyle>
            <a:lvl1pPr marL="0" indent="0">
              <a:buNone/>
              <a:defRPr sz="1488" b="1"/>
            </a:lvl1pPr>
            <a:lvl2pPr marL="283373" indent="0">
              <a:buNone/>
              <a:defRPr sz="1240" b="1"/>
            </a:lvl2pPr>
            <a:lvl3pPr marL="566745" indent="0">
              <a:buNone/>
              <a:defRPr sz="1116" b="1"/>
            </a:lvl3pPr>
            <a:lvl4pPr marL="850118" indent="0">
              <a:buNone/>
              <a:defRPr sz="992" b="1"/>
            </a:lvl4pPr>
            <a:lvl5pPr marL="1133490" indent="0">
              <a:buNone/>
              <a:defRPr sz="992" b="1"/>
            </a:lvl5pPr>
            <a:lvl6pPr marL="1416863" indent="0">
              <a:buNone/>
              <a:defRPr sz="992" b="1"/>
            </a:lvl6pPr>
            <a:lvl7pPr marL="1700235" indent="0">
              <a:buNone/>
              <a:defRPr sz="992" b="1"/>
            </a:lvl7pPr>
            <a:lvl8pPr marL="1983608" indent="0">
              <a:buNone/>
              <a:defRPr sz="992" b="1"/>
            </a:lvl8pPr>
            <a:lvl9pPr marL="2266980" indent="0">
              <a:buNone/>
              <a:defRPr sz="992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F87AF1E-A1D8-501B-AEB3-DFAFBCFFD17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825478" y="3906061"/>
            <a:ext cx="3212497" cy="57452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7F671E-6562-B38D-EDC2-13110F14C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A62F299-D813-BAFA-3874-9407E91E5A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31FB2BC-FF51-CE36-5243-77004C4E6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937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A9D58C-57AE-A5CB-9883-7B2B8F1A28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91AF746-0F4F-AB1C-D24C-EE50A1047E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070805-AA54-D2D0-636D-06DEE90333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B647BD-F633-5C85-7668-CE7EFC739A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748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414F6E0-FCB9-175D-AC90-84C1A823FE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7000045-A1C8-89A6-8544-0D9B96E87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D84D3E-D92C-72AC-0CDB-2BF8E396B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3046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70842B-38FE-33F5-09FA-5C63FE9DC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494" y="712893"/>
            <a:ext cx="2437168" cy="2495127"/>
          </a:xfrm>
        </p:spPr>
        <p:txBody>
          <a:bodyPr anchor="b"/>
          <a:lstStyle>
            <a:lvl1pPr>
              <a:defRPr sz="1983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BBD9B5-0B34-47AB-EB68-E4CF3E8168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2497" y="1539652"/>
            <a:ext cx="3825478" cy="7599245"/>
          </a:xfrm>
        </p:spPr>
        <p:txBody>
          <a:bodyPr/>
          <a:lstStyle>
            <a:lvl1pPr>
              <a:defRPr sz="1983"/>
            </a:lvl1pPr>
            <a:lvl2pPr>
              <a:defRPr sz="1735"/>
            </a:lvl2pPr>
            <a:lvl3pPr>
              <a:defRPr sz="1488"/>
            </a:lvl3pPr>
            <a:lvl4pPr>
              <a:defRPr sz="1240"/>
            </a:lvl4pPr>
            <a:lvl5pPr>
              <a:defRPr sz="1240"/>
            </a:lvl5pPr>
            <a:lvl6pPr>
              <a:defRPr sz="1240"/>
            </a:lvl6pPr>
            <a:lvl7pPr>
              <a:defRPr sz="1240"/>
            </a:lvl7pPr>
            <a:lvl8pPr>
              <a:defRPr sz="1240"/>
            </a:lvl8pPr>
            <a:lvl9pPr>
              <a:defRPr sz="12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76745D-7C80-6A03-CEA5-5A343C461D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0494" y="3208020"/>
            <a:ext cx="2437168" cy="5943254"/>
          </a:xfrm>
        </p:spPr>
        <p:txBody>
          <a:bodyPr/>
          <a:lstStyle>
            <a:lvl1pPr marL="0" indent="0">
              <a:buNone/>
              <a:defRPr sz="992"/>
            </a:lvl1pPr>
            <a:lvl2pPr marL="283373" indent="0">
              <a:buNone/>
              <a:defRPr sz="868"/>
            </a:lvl2pPr>
            <a:lvl3pPr marL="566745" indent="0">
              <a:buNone/>
              <a:defRPr sz="744"/>
            </a:lvl3pPr>
            <a:lvl4pPr marL="850118" indent="0">
              <a:buNone/>
              <a:defRPr sz="620"/>
            </a:lvl4pPr>
            <a:lvl5pPr marL="1133490" indent="0">
              <a:buNone/>
              <a:defRPr sz="620"/>
            </a:lvl5pPr>
            <a:lvl6pPr marL="1416863" indent="0">
              <a:buNone/>
              <a:defRPr sz="620"/>
            </a:lvl6pPr>
            <a:lvl7pPr marL="1700235" indent="0">
              <a:buNone/>
              <a:defRPr sz="620"/>
            </a:lvl7pPr>
            <a:lvl8pPr marL="1983608" indent="0">
              <a:buNone/>
              <a:defRPr sz="620"/>
            </a:lvl8pPr>
            <a:lvl9pPr marL="2266980" indent="0">
              <a:buNone/>
              <a:defRPr sz="62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8F91B1-0AC1-D1D9-09B2-4566DC5C65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A76698-25A7-76F2-DF3B-2BB722955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9FBFF7-9213-9680-4A0A-FF287D2A72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1469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E63F2C-7868-249D-5A86-F43AC6D39E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494" y="712893"/>
            <a:ext cx="2437168" cy="2495127"/>
          </a:xfrm>
        </p:spPr>
        <p:txBody>
          <a:bodyPr anchor="b"/>
          <a:lstStyle>
            <a:lvl1pPr>
              <a:defRPr sz="1983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5A8D36F-92B5-4C35-08C1-FBF87F1BE8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212497" y="1539652"/>
            <a:ext cx="3825478" cy="7599245"/>
          </a:xfrm>
        </p:spPr>
        <p:txBody>
          <a:bodyPr/>
          <a:lstStyle>
            <a:lvl1pPr marL="0" indent="0">
              <a:buNone/>
              <a:defRPr sz="1983"/>
            </a:lvl1pPr>
            <a:lvl2pPr marL="283373" indent="0">
              <a:buNone/>
              <a:defRPr sz="1735"/>
            </a:lvl2pPr>
            <a:lvl3pPr marL="566745" indent="0">
              <a:buNone/>
              <a:defRPr sz="1488"/>
            </a:lvl3pPr>
            <a:lvl4pPr marL="850118" indent="0">
              <a:buNone/>
              <a:defRPr sz="1240"/>
            </a:lvl4pPr>
            <a:lvl5pPr marL="1133490" indent="0">
              <a:buNone/>
              <a:defRPr sz="1240"/>
            </a:lvl5pPr>
            <a:lvl6pPr marL="1416863" indent="0">
              <a:buNone/>
              <a:defRPr sz="1240"/>
            </a:lvl6pPr>
            <a:lvl7pPr marL="1700235" indent="0">
              <a:buNone/>
              <a:defRPr sz="1240"/>
            </a:lvl7pPr>
            <a:lvl8pPr marL="1983608" indent="0">
              <a:buNone/>
              <a:defRPr sz="1240"/>
            </a:lvl8pPr>
            <a:lvl9pPr marL="2266980" indent="0">
              <a:buNone/>
              <a:defRPr sz="124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B80694-B92D-FFB0-394C-C2C4D00691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0494" y="3208020"/>
            <a:ext cx="2437168" cy="5943254"/>
          </a:xfrm>
        </p:spPr>
        <p:txBody>
          <a:bodyPr/>
          <a:lstStyle>
            <a:lvl1pPr marL="0" indent="0">
              <a:buNone/>
              <a:defRPr sz="992"/>
            </a:lvl1pPr>
            <a:lvl2pPr marL="283373" indent="0">
              <a:buNone/>
              <a:defRPr sz="868"/>
            </a:lvl2pPr>
            <a:lvl3pPr marL="566745" indent="0">
              <a:buNone/>
              <a:defRPr sz="744"/>
            </a:lvl3pPr>
            <a:lvl4pPr marL="850118" indent="0">
              <a:buNone/>
              <a:defRPr sz="620"/>
            </a:lvl4pPr>
            <a:lvl5pPr marL="1133490" indent="0">
              <a:buNone/>
              <a:defRPr sz="620"/>
            </a:lvl5pPr>
            <a:lvl6pPr marL="1416863" indent="0">
              <a:buNone/>
              <a:defRPr sz="620"/>
            </a:lvl6pPr>
            <a:lvl7pPr marL="1700235" indent="0">
              <a:buNone/>
              <a:defRPr sz="620"/>
            </a:lvl7pPr>
            <a:lvl8pPr marL="1983608" indent="0">
              <a:buNone/>
              <a:defRPr sz="620"/>
            </a:lvl8pPr>
            <a:lvl9pPr marL="2266980" indent="0">
              <a:buNone/>
              <a:defRPr sz="62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5C3DAD-4D72-1373-8CD6-AA142FC70D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2F8A8F-8A36-07F0-A36A-50B02C7FA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84FC2A-95BC-FD81-6127-FC71D43096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6503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3F11493-600F-8F2F-A47D-228A37C02E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510" y="569326"/>
            <a:ext cx="6517481" cy="20668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235113-737F-ECA9-641D-C0986B1DD3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9510" y="2846623"/>
            <a:ext cx="6517481" cy="67848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1F191E-C17F-274D-2C9B-9BE1F5C93C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19509" y="9911198"/>
            <a:ext cx="1700213" cy="569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44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7E8283-4D5B-93CD-03A9-7C424BB5F5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03091" y="9911198"/>
            <a:ext cx="2550319" cy="569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44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2B693C-9350-1760-1C7A-5B4B22A0F2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6778" y="9911198"/>
            <a:ext cx="1700213" cy="569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44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55621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566745" rtl="0" eaLnBrk="1" latinLnBrk="0" hangingPunct="1">
        <a:lnSpc>
          <a:spcPct val="90000"/>
        </a:lnSpc>
        <a:spcBef>
          <a:spcPct val="0"/>
        </a:spcBef>
        <a:buNone/>
        <a:defRPr sz="2727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141686" indent="-141686" algn="l" defTabSz="566745" rtl="0" eaLnBrk="1" latinLnBrk="0" hangingPunct="1">
        <a:lnSpc>
          <a:spcPct val="90000"/>
        </a:lnSpc>
        <a:spcBef>
          <a:spcPts val="620"/>
        </a:spcBef>
        <a:buFont typeface="Arial" panose="020B0604020202020204" pitchFamily="34" charset="0"/>
        <a:buChar char="•"/>
        <a:defRPr sz="1735" kern="1200">
          <a:solidFill>
            <a:schemeClr val="tx1"/>
          </a:solidFill>
          <a:latin typeface="+mn-lt"/>
          <a:ea typeface="+mn-ea"/>
          <a:cs typeface="+mn-cs"/>
        </a:defRPr>
      </a:lvl1pPr>
      <a:lvl2pPr marL="425059" indent="-141686" algn="l" defTabSz="566745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08431" indent="-141686" algn="l" defTabSz="566745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sz="1240" kern="1200">
          <a:solidFill>
            <a:schemeClr val="tx1"/>
          </a:solidFill>
          <a:latin typeface="+mn-lt"/>
          <a:ea typeface="+mn-ea"/>
          <a:cs typeface="+mn-cs"/>
        </a:defRPr>
      </a:lvl3pPr>
      <a:lvl4pPr marL="991804" indent="-141686" algn="l" defTabSz="566745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sz="1116" kern="1200">
          <a:solidFill>
            <a:schemeClr val="tx1"/>
          </a:solidFill>
          <a:latin typeface="+mn-lt"/>
          <a:ea typeface="+mn-ea"/>
          <a:cs typeface="+mn-cs"/>
        </a:defRPr>
      </a:lvl4pPr>
      <a:lvl5pPr marL="1275177" indent="-141686" algn="l" defTabSz="566745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sz="1116" kern="1200">
          <a:solidFill>
            <a:schemeClr val="tx1"/>
          </a:solidFill>
          <a:latin typeface="+mn-lt"/>
          <a:ea typeface="+mn-ea"/>
          <a:cs typeface="+mn-cs"/>
        </a:defRPr>
      </a:lvl5pPr>
      <a:lvl6pPr marL="1558549" indent="-141686" algn="l" defTabSz="566745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sz="1116" kern="1200">
          <a:solidFill>
            <a:schemeClr val="tx1"/>
          </a:solidFill>
          <a:latin typeface="+mn-lt"/>
          <a:ea typeface="+mn-ea"/>
          <a:cs typeface="+mn-cs"/>
        </a:defRPr>
      </a:lvl6pPr>
      <a:lvl7pPr marL="1841922" indent="-141686" algn="l" defTabSz="566745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sz="1116" kern="1200">
          <a:solidFill>
            <a:schemeClr val="tx1"/>
          </a:solidFill>
          <a:latin typeface="+mn-lt"/>
          <a:ea typeface="+mn-ea"/>
          <a:cs typeface="+mn-cs"/>
        </a:defRPr>
      </a:lvl7pPr>
      <a:lvl8pPr marL="2125294" indent="-141686" algn="l" defTabSz="566745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sz="1116" kern="1200">
          <a:solidFill>
            <a:schemeClr val="tx1"/>
          </a:solidFill>
          <a:latin typeface="+mn-lt"/>
          <a:ea typeface="+mn-ea"/>
          <a:cs typeface="+mn-cs"/>
        </a:defRPr>
      </a:lvl8pPr>
      <a:lvl9pPr marL="2408667" indent="-141686" algn="l" defTabSz="566745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sz="111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66745" rtl="0" eaLnBrk="1" latinLnBrk="0" hangingPunct="1">
        <a:defRPr sz="1116" kern="1200">
          <a:solidFill>
            <a:schemeClr val="tx1"/>
          </a:solidFill>
          <a:latin typeface="+mn-lt"/>
          <a:ea typeface="+mn-ea"/>
          <a:cs typeface="+mn-cs"/>
        </a:defRPr>
      </a:lvl1pPr>
      <a:lvl2pPr marL="283373" algn="l" defTabSz="566745" rtl="0" eaLnBrk="1" latinLnBrk="0" hangingPunct="1">
        <a:defRPr sz="1116" kern="1200">
          <a:solidFill>
            <a:schemeClr val="tx1"/>
          </a:solidFill>
          <a:latin typeface="+mn-lt"/>
          <a:ea typeface="+mn-ea"/>
          <a:cs typeface="+mn-cs"/>
        </a:defRPr>
      </a:lvl2pPr>
      <a:lvl3pPr marL="566745" algn="l" defTabSz="566745" rtl="0" eaLnBrk="1" latinLnBrk="0" hangingPunct="1">
        <a:defRPr sz="1116" kern="1200">
          <a:solidFill>
            <a:schemeClr val="tx1"/>
          </a:solidFill>
          <a:latin typeface="+mn-lt"/>
          <a:ea typeface="+mn-ea"/>
          <a:cs typeface="+mn-cs"/>
        </a:defRPr>
      </a:lvl3pPr>
      <a:lvl4pPr marL="850118" algn="l" defTabSz="566745" rtl="0" eaLnBrk="1" latinLnBrk="0" hangingPunct="1">
        <a:defRPr sz="1116" kern="1200">
          <a:solidFill>
            <a:schemeClr val="tx1"/>
          </a:solidFill>
          <a:latin typeface="+mn-lt"/>
          <a:ea typeface="+mn-ea"/>
          <a:cs typeface="+mn-cs"/>
        </a:defRPr>
      </a:lvl4pPr>
      <a:lvl5pPr marL="1133490" algn="l" defTabSz="566745" rtl="0" eaLnBrk="1" latinLnBrk="0" hangingPunct="1">
        <a:defRPr sz="1116" kern="1200">
          <a:solidFill>
            <a:schemeClr val="tx1"/>
          </a:solidFill>
          <a:latin typeface="+mn-lt"/>
          <a:ea typeface="+mn-ea"/>
          <a:cs typeface="+mn-cs"/>
        </a:defRPr>
      </a:lvl5pPr>
      <a:lvl6pPr marL="1416863" algn="l" defTabSz="566745" rtl="0" eaLnBrk="1" latinLnBrk="0" hangingPunct="1">
        <a:defRPr sz="1116" kern="1200">
          <a:solidFill>
            <a:schemeClr val="tx1"/>
          </a:solidFill>
          <a:latin typeface="+mn-lt"/>
          <a:ea typeface="+mn-ea"/>
          <a:cs typeface="+mn-cs"/>
        </a:defRPr>
      </a:lvl6pPr>
      <a:lvl7pPr marL="1700235" algn="l" defTabSz="566745" rtl="0" eaLnBrk="1" latinLnBrk="0" hangingPunct="1">
        <a:defRPr sz="1116" kern="1200">
          <a:solidFill>
            <a:schemeClr val="tx1"/>
          </a:solidFill>
          <a:latin typeface="+mn-lt"/>
          <a:ea typeface="+mn-ea"/>
          <a:cs typeface="+mn-cs"/>
        </a:defRPr>
      </a:lvl7pPr>
      <a:lvl8pPr marL="1983608" algn="l" defTabSz="566745" rtl="0" eaLnBrk="1" latinLnBrk="0" hangingPunct="1">
        <a:defRPr sz="1116" kern="1200">
          <a:solidFill>
            <a:schemeClr val="tx1"/>
          </a:solidFill>
          <a:latin typeface="+mn-lt"/>
          <a:ea typeface="+mn-ea"/>
          <a:cs typeface="+mn-cs"/>
        </a:defRPr>
      </a:lvl8pPr>
      <a:lvl9pPr marL="2266980" algn="l" defTabSz="566745" rtl="0" eaLnBrk="1" latinLnBrk="0" hangingPunct="1">
        <a:defRPr sz="111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wearing a helmet and holding a scaffolding&#10;&#10;AI-generated content may be incorrect.">
            <a:extLst>
              <a:ext uri="{FF2B5EF4-FFF2-40B4-BE49-F238E27FC236}">
                <a16:creationId xmlns:a16="http://schemas.microsoft.com/office/drawing/2014/main" id="{1010C195-7C14-E633-5CFA-9A619BE3272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" y="5453"/>
            <a:ext cx="7554659" cy="1068249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3FDF6B9-D80F-5163-97B7-6806429039F2}"/>
              </a:ext>
            </a:extLst>
          </p:cNvPr>
          <p:cNvSpPr txBox="1"/>
          <p:nvPr/>
        </p:nvSpPr>
        <p:spPr>
          <a:xfrm>
            <a:off x="2787650" y="9537700"/>
            <a:ext cx="1752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latin typeface="+mj-lt"/>
              </a:rPr>
              <a:t>[Member logo]</a:t>
            </a:r>
          </a:p>
        </p:txBody>
      </p:sp>
    </p:spTree>
    <p:extLst>
      <p:ext uri="{BB962C8B-B14F-4D97-AF65-F5344CB8AC3E}">
        <p14:creationId xmlns:p14="http://schemas.microsoft.com/office/powerpoint/2010/main" val="2583317543"/>
      </p:ext>
    </p:extLst>
  </p:cSld>
  <p:clrMapOvr>
    <a:masterClrMapping/>
  </p:clrMapOvr>
</p:sld>
</file>

<file path=ppt/theme/theme1.xml><?xml version="1.0" encoding="utf-8"?>
<a:theme xmlns:a="http://schemas.openxmlformats.org/drawingml/2006/main" name="HBF 2025">
  <a:themeElements>
    <a:clrScheme name="HBF 2025">
      <a:dk1>
        <a:srgbClr val="000000"/>
      </a:dk1>
      <a:lt1>
        <a:srgbClr val="F9F3ED"/>
      </a:lt1>
      <a:dk2>
        <a:srgbClr val="000000"/>
      </a:dk2>
      <a:lt2>
        <a:srgbClr val="F9F3ED"/>
      </a:lt2>
      <a:accent1>
        <a:srgbClr val="C04500"/>
      </a:accent1>
      <a:accent2>
        <a:srgbClr val="FF884D"/>
      </a:accent2>
      <a:accent3>
        <a:srgbClr val="FFC7AB"/>
      </a:accent3>
      <a:accent4>
        <a:srgbClr val="FCEBA0"/>
      </a:accent4>
      <a:accent5>
        <a:srgbClr val="E3EF8F"/>
      </a:accent5>
      <a:accent6>
        <a:srgbClr val="CEEAE3"/>
      </a:accent6>
      <a:hlink>
        <a:srgbClr val="000000"/>
      </a:hlink>
      <a:folHlink>
        <a:srgbClr val="000000"/>
      </a:folHlink>
    </a:clrScheme>
    <a:fontScheme name="HBF 2025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ACEACC4E1CDCF488D376413A381FD22" ma:contentTypeVersion="19" ma:contentTypeDescription="Create a new document." ma:contentTypeScope="" ma:versionID="6c85241977880564a369d708512c296c">
  <xsd:schema xmlns:xsd="http://www.w3.org/2001/XMLSchema" xmlns:xs="http://www.w3.org/2001/XMLSchema" xmlns:p="http://schemas.microsoft.com/office/2006/metadata/properties" xmlns:ns2="382e5495-6889-451e-8447-25219879d4f2" xmlns:ns3="98c4065d-ab90-4030-91ac-239e56608fbb" targetNamespace="http://schemas.microsoft.com/office/2006/metadata/properties" ma:root="true" ma:fieldsID="e06307b2cbc9dacac657ec0bce3406b1" ns2:_="" ns3:_="">
    <xsd:import namespace="382e5495-6889-451e-8447-25219879d4f2"/>
    <xsd:import namespace="98c4065d-ab90-4030-91ac-239e56608fb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LengthInSeconds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82e5495-6889-451e-8447-25219879d4f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5c48f749-fadf-4388-88e9-b8f5d78bb6b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c4065d-ab90-4030-91ac-239e56608fbb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2ad3b124-f129-47eb-af8a-2eceb59fbcab}" ma:internalName="TaxCatchAll" ma:showField="CatchAllData" ma:web="98c4065d-ab90-4030-91ac-239e56608fb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82e5495-6889-451e-8447-25219879d4f2">
      <Terms xmlns="http://schemas.microsoft.com/office/infopath/2007/PartnerControls"/>
    </lcf76f155ced4ddcb4097134ff3c332f>
    <TaxCatchAll xmlns="98c4065d-ab90-4030-91ac-239e56608fbb" xsi:nil="true"/>
  </documentManagement>
</p:properties>
</file>

<file path=customXml/itemProps1.xml><?xml version="1.0" encoding="utf-8"?>
<ds:datastoreItem xmlns:ds="http://schemas.openxmlformats.org/officeDocument/2006/customXml" ds:itemID="{2ABDD701-50EC-475C-9651-F2B9F99B185D}"/>
</file>

<file path=customXml/itemProps2.xml><?xml version="1.0" encoding="utf-8"?>
<ds:datastoreItem xmlns:ds="http://schemas.openxmlformats.org/officeDocument/2006/customXml" ds:itemID="{A603DC77-22E7-46CC-9A77-05E05632EAB4}"/>
</file>

<file path=customXml/itemProps3.xml><?xml version="1.0" encoding="utf-8"?>
<ds:datastoreItem xmlns:ds="http://schemas.openxmlformats.org/officeDocument/2006/customXml" ds:itemID="{CC387F5B-B13C-4171-AB41-463F4CD9484F}"/>
</file>

<file path=docProps/app.xml><?xml version="1.0" encoding="utf-8"?>
<Properties xmlns="http://schemas.openxmlformats.org/officeDocument/2006/extended-properties" xmlns:vt="http://schemas.openxmlformats.org/officeDocument/2006/docPropsVTypes">
  <Template>HBF 2025</Template>
  <TotalTime>5</TotalTime>
  <Words>5</Words>
  <Application>Microsoft Office PowerPoint</Application>
  <PresentationFormat>Custom</PresentationFormat>
  <Paragraphs>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Aptos</vt:lpstr>
      <vt:lpstr>Arial</vt:lpstr>
      <vt:lpstr>Times New Roman</vt:lpstr>
      <vt:lpstr>HBF 2025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Copy of 2025 - Careers ground worker</dc:title>
  <cp:lastModifiedBy>Hannah Gillman</cp:lastModifiedBy>
  <cp:revision>2</cp:revision>
  <dcterms:created xsi:type="dcterms:W3CDTF">2006-08-16T00:00:00Z</dcterms:created>
  <dcterms:modified xsi:type="dcterms:W3CDTF">2025-05-06T09:36:53Z</dcterms:modified>
  <dc:identifier>DAGmLSDWoOU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0x0101005ACEACC4E1CDCF488D376413A381FD22</vt:lpwstr>
  </property>
</Properties>
</file>