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2" r:id="rId5"/>
    <p:sldMasterId id="2147483696" r:id="rId6"/>
    <p:sldMasterId id="2147483710" r:id="rId7"/>
  </p:sldMasterIdLst>
  <p:notesMasterIdLst>
    <p:notesMasterId r:id="rId37"/>
  </p:notesMasterIdLst>
  <p:sldIdLst>
    <p:sldId id="256" r:id="rId8"/>
    <p:sldId id="257" r:id="rId9"/>
    <p:sldId id="2147483201" r:id="rId10"/>
    <p:sldId id="2147483200" r:id="rId11"/>
    <p:sldId id="268" r:id="rId12"/>
    <p:sldId id="5099" r:id="rId13"/>
    <p:sldId id="266" r:id="rId14"/>
    <p:sldId id="271" r:id="rId15"/>
    <p:sldId id="267" r:id="rId16"/>
    <p:sldId id="269" r:id="rId17"/>
    <p:sldId id="272" r:id="rId18"/>
    <p:sldId id="270" r:id="rId19"/>
    <p:sldId id="2147483198" r:id="rId20"/>
    <p:sldId id="5097" r:id="rId21"/>
    <p:sldId id="5061" r:id="rId22"/>
    <p:sldId id="5059" r:id="rId23"/>
    <p:sldId id="5098" r:id="rId24"/>
    <p:sldId id="5096" r:id="rId25"/>
    <p:sldId id="5069" r:id="rId26"/>
    <p:sldId id="2147483199" r:id="rId27"/>
    <p:sldId id="2147483202" r:id="rId28"/>
    <p:sldId id="258" r:id="rId29"/>
    <p:sldId id="259" r:id="rId30"/>
    <p:sldId id="260" r:id="rId31"/>
    <p:sldId id="261" r:id="rId32"/>
    <p:sldId id="264" r:id="rId33"/>
    <p:sldId id="305" r:id="rId34"/>
    <p:sldId id="304" r:id="rId35"/>
    <p:sldId id="30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rhianbrimble\AppData\Local\Microsoft\Olk\Attachments\ooa-da126f86-7c4b-4d19-b1e8-b4448d594872\1b180e136e8a468b14cd33498943be12c9687ac17f2d61b4bdbe4b6749b0bf3d\Graphs%20minus%20Building%20Contro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1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Welsh LPA planning services - net expenditure in real terms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Graphs!$I$2</c:f>
              <c:strCache>
                <c:ptCount val="1"/>
                <c:pt idx="0">
                  <c:v>Development management</c:v>
                </c:pt>
              </c:strCache>
            </c:strRef>
          </c:tx>
          <c:spPr>
            <a:ln w="28575" cap="rnd">
              <a:solidFill>
                <a:srgbClr val="85CFE8"/>
              </a:solidFill>
              <a:round/>
            </a:ln>
            <a:effectLst/>
          </c:spPr>
          <c:marker>
            <c:symbol val="none"/>
          </c:marker>
          <c:cat>
            <c:strRef>
              <c:f>Graphs!$B$3:$B$18</c:f>
              <c:strCache>
                <c:ptCount val="16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  <c:pt idx="10">
                  <c:v>2018-19</c:v>
                </c:pt>
                <c:pt idx="11">
                  <c:v>2019-20</c:v>
                </c:pt>
                <c:pt idx="12">
                  <c:v>2020-21</c:v>
                </c:pt>
                <c:pt idx="13">
                  <c:v>2021-22</c:v>
                </c:pt>
                <c:pt idx="14">
                  <c:v>2022-23</c:v>
                </c:pt>
                <c:pt idx="15">
                  <c:v>2023-24</c:v>
                </c:pt>
              </c:strCache>
            </c:strRef>
          </c:cat>
          <c:val>
            <c:numRef>
              <c:f>Graphs!$I$3:$I$18</c:f>
              <c:numCache>
                <c:formatCode>_(* #,##0.00_);_(* \(#,##0.00\);_(* "-"??_);_(@_)</c:formatCode>
                <c:ptCount val="16"/>
                <c:pt idx="0">
                  <c:v>23228288.769440264</c:v>
                </c:pt>
                <c:pt idx="1">
                  <c:v>26019925.449762393</c:v>
                </c:pt>
                <c:pt idx="2">
                  <c:v>24354138.361811697</c:v>
                </c:pt>
                <c:pt idx="3">
                  <c:v>22430803.767254077</c:v>
                </c:pt>
                <c:pt idx="4">
                  <c:v>20732804.633721706</c:v>
                </c:pt>
                <c:pt idx="5">
                  <c:v>22590733.734575611</c:v>
                </c:pt>
                <c:pt idx="6">
                  <c:v>14715165.73409324</c:v>
                </c:pt>
                <c:pt idx="7">
                  <c:v>10580378.473833464</c:v>
                </c:pt>
                <c:pt idx="8">
                  <c:v>10769882.720717996</c:v>
                </c:pt>
                <c:pt idx="9">
                  <c:v>9561627.016629437</c:v>
                </c:pt>
                <c:pt idx="10">
                  <c:v>9871426.2451688182</c:v>
                </c:pt>
                <c:pt idx="11">
                  <c:v>11076264.748833507</c:v>
                </c:pt>
                <c:pt idx="12">
                  <c:v>10509277.285736823</c:v>
                </c:pt>
                <c:pt idx="13">
                  <c:v>8167475.1779480437</c:v>
                </c:pt>
                <c:pt idx="14">
                  <c:v>11979629.864904923</c:v>
                </c:pt>
                <c:pt idx="15">
                  <c:v>12761600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A4-453F-9270-7816475F8E86}"/>
            </c:ext>
          </c:extLst>
        </c:ser>
        <c:ser>
          <c:idx val="2"/>
          <c:order val="2"/>
          <c:tx>
            <c:strRef>
              <c:f>Graphs!$J$2</c:f>
              <c:strCache>
                <c:ptCount val="1"/>
                <c:pt idx="0">
                  <c:v>Planning policy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Graphs!$B$3:$B$18</c:f>
              <c:strCache>
                <c:ptCount val="16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  <c:pt idx="10">
                  <c:v>2018-19</c:v>
                </c:pt>
                <c:pt idx="11">
                  <c:v>2019-20</c:v>
                </c:pt>
                <c:pt idx="12">
                  <c:v>2020-21</c:v>
                </c:pt>
                <c:pt idx="13">
                  <c:v>2021-22</c:v>
                </c:pt>
                <c:pt idx="14">
                  <c:v>2022-23</c:v>
                </c:pt>
                <c:pt idx="15">
                  <c:v>2023-24</c:v>
                </c:pt>
              </c:strCache>
            </c:strRef>
          </c:cat>
          <c:val>
            <c:numRef>
              <c:f>Graphs!$J$3:$J$18</c:f>
              <c:numCache>
                <c:formatCode>_(* #,##0.00_);_(* \(#,##0.00\);_(* "-"??_);_(@_)</c:formatCode>
                <c:ptCount val="16"/>
                <c:pt idx="0">
                  <c:v>25289464.24424855</c:v>
                </c:pt>
                <c:pt idx="1">
                  <c:v>21803111.464697901</c:v>
                </c:pt>
                <c:pt idx="2">
                  <c:v>21183717.335480198</c:v>
                </c:pt>
                <c:pt idx="3">
                  <c:v>19090454.075508755</c:v>
                </c:pt>
                <c:pt idx="4">
                  <c:v>19225014.03508772</c:v>
                </c:pt>
                <c:pt idx="5">
                  <c:v>17302606.791332118</c:v>
                </c:pt>
                <c:pt idx="6">
                  <c:v>14455196.372700481</c:v>
                </c:pt>
                <c:pt idx="7">
                  <c:v>13943277.249291055</c:v>
                </c:pt>
                <c:pt idx="8">
                  <c:v>13962169.906216912</c:v>
                </c:pt>
                <c:pt idx="9">
                  <c:v>14551355.907172997</c:v>
                </c:pt>
                <c:pt idx="10">
                  <c:v>13264586.669583607</c:v>
                </c:pt>
                <c:pt idx="11">
                  <c:v>13408363.797832048</c:v>
                </c:pt>
                <c:pt idx="12">
                  <c:v>12454121.616748925</c:v>
                </c:pt>
                <c:pt idx="13">
                  <c:v>13513850.478306208</c:v>
                </c:pt>
                <c:pt idx="14">
                  <c:v>14339558.717655528</c:v>
                </c:pt>
                <c:pt idx="15">
                  <c:v>14846000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A4-453F-9270-7816475F8E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6317839"/>
        <c:axId val="816310159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Graphs!$G$2</c15:sqref>
                        </c15:formulaRef>
                      </c:ext>
                    </c:extLst>
                    <c:strCache>
                      <c:ptCount val="1"/>
                      <c:pt idx="0">
                        <c:v>Building control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Graphs!$B$3:$B$18</c15:sqref>
                        </c15:formulaRef>
                      </c:ext>
                    </c:extLst>
                    <c:strCache>
                      <c:ptCount val="16"/>
                      <c:pt idx="0">
                        <c:v>2008-09</c:v>
                      </c:pt>
                      <c:pt idx="1">
                        <c:v>2009-10</c:v>
                      </c:pt>
                      <c:pt idx="2">
                        <c:v>2010-11</c:v>
                      </c:pt>
                      <c:pt idx="3">
                        <c:v>2011-12</c:v>
                      </c:pt>
                      <c:pt idx="4">
                        <c:v>2012-13</c:v>
                      </c:pt>
                      <c:pt idx="5">
                        <c:v>2013-14</c:v>
                      </c:pt>
                      <c:pt idx="6">
                        <c:v>2014-15</c:v>
                      </c:pt>
                      <c:pt idx="7">
                        <c:v>2015-16</c:v>
                      </c:pt>
                      <c:pt idx="8">
                        <c:v>2016-17</c:v>
                      </c:pt>
                      <c:pt idx="9">
                        <c:v>2017-18</c:v>
                      </c:pt>
                      <c:pt idx="10">
                        <c:v>2018-19</c:v>
                      </c:pt>
                      <c:pt idx="11">
                        <c:v>2019-20</c:v>
                      </c:pt>
                      <c:pt idx="12">
                        <c:v>2020-21</c:v>
                      </c:pt>
                      <c:pt idx="13">
                        <c:v>2021-22</c:v>
                      </c:pt>
                      <c:pt idx="14">
                        <c:v>2022-23</c:v>
                      </c:pt>
                      <c:pt idx="15">
                        <c:v>2023-24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Graphs!$G$3:$G$18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6"/>
                      <c:pt idx="0">
                        <c:v>7363740.342578656</c:v>
                      </c:pt>
                      <c:pt idx="1">
                        <c:v>8055976.5925548775</c:v>
                      </c:pt>
                      <c:pt idx="2">
                        <c:v>6800253.7651125025</c:v>
                      </c:pt>
                      <c:pt idx="3">
                        <c:v>6089869.3736701403</c:v>
                      </c:pt>
                      <c:pt idx="4">
                        <c:v>5465489.7415293958</c:v>
                      </c:pt>
                      <c:pt idx="5">
                        <c:v>5486461.5950694513</c:v>
                      </c:pt>
                      <c:pt idx="6">
                        <c:v>3847983.1487660171</c:v>
                      </c:pt>
                      <c:pt idx="7">
                        <c:v>2761486.1046661511</c:v>
                      </c:pt>
                      <c:pt idx="8">
                        <c:v>3517821.9759995975</c:v>
                      </c:pt>
                      <c:pt idx="9">
                        <c:v>4193243.6584760491</c:v>
                      </c:pt>
                      <c:pt idx="10">
                        <c:v>4105180.6290867543</c:v>
                      </c:pt>
                      <c:pt idx="11">
                        <c:v>3631669.7567288391</c:v>
                      </c:pt>
                      <c:pt idx="12">
                        <c:v>3805707.4685056233</c:v>
                      </c:pt>
                      <c:pt idx="13">
                        <c:v>3693838.6906650951</c:v>
                      </c:pt>
                      <c:pt idx="14">
                        <c:v>3943802.1428873925</c:v>
                      </c:pt>
                      <c:pt idx="15">
                        <c:v>5415000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63A4-453F-9270-7816475F8E86}"/>
                  </c:ext>
                </c:extLst>
              </c15:ser>
            </c15:filteredLineSeries>
          </c:ext>
        </c:extLst>
      </c:lineChart>
      <c:catAx>
        <c:axId val="816317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6310159"/>
        <c:crosses val="autoZero"/>
        <c:auto val="1"/>
        <c:lblAlgn val="ctr"/>
        <c:lblOffset val="100"/>
        <c:noMultiLvlLbl val="0"/>
      </c:catAx>
      <c:valAx>
        <c:axId val="816310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6317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23ED3-6FF4-4AF8-90B9-1D29178B4B28}" type="datetimeFigureOut">
              <a:rPr lang="en-GB" smtClean="0"/>
              <a:t>30/01/2026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E0CF-9265-48D0-B9E7-CC899E838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33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1E0CF-9265-48D0-B9E7-CC899E83868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696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5AE4-E5CE-4367-89F4-4FD9F32F325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039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5AE4-E5CE-4367-89F4-4FD9F32F325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44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5AE4-E5CE-4367-89F4-4FD9F32F325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60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7650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672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66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ED3EE-8AA6-7E13-DF39-3DFE74BB6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D8EDA4-4312-7F71-D576-CEAC79E41D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F78045-4738-07BB-76D4-45083385D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A677B-A8E7-1A15-50C7-EF334634B1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763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127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b80ee795c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3b80ee795c1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b80ee795c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b80ee795c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7F6B6-AD85-4A8D-B727-FE1476CF34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419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b80ee795c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b80ee795c1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b80ee795c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b80ee795c1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b80ee795c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b80ee795c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31e0341f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31e0341ff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1E0CF-9265-48D0-B9E7-CC899E8386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51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01E0CF-9265-48D0-B9E7-CC899E8386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82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5AE4-E5CE-4367-89F4-4FD9F32F325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16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5AE4-E5CE-4367-89F4-4FD9F32F325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364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5AE4-E5CE-4367-89F4-4FD9F32F32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39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5AE4-E5CE-4367-89F4-4FD9F32F325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683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ED5AE4-E5CE-4367-89F4-4FD9F32F325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53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Pattern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8638697-0627-51DB-9C89-A83B266DD2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186" y="486477"/>
            <a:ext cx="1073240" cy="55522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52C3B98-E4D1-46FD-39A7-0B7A4898A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1707C3-36C6-85F1-B8F0-A72794100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165" y="2371238"/>
            <a:ext cx="11701669" cy="719689"/>
          </a:xfrm>
        </p:spPr>
        <p:txBody>
          <a:bodyPr anchor="t">
            <a:noAutofit/>
          </a:bodyPr>
          <a:lstStyle>
            <a:lvl1pPr algn="ctr">
              <a:defRPr sz="4800" b="1" i="0">
                <a:solidFill>
                  <a:schemeClr val="bg1"/>
                </a:solidFill>
                <a:latin typeface="Arial" panose="020B0604020202020204" pitchFamily="34" charset="0"/>
                <a:ea typeface="Bagoss Condensed SemiBold" panose="020B0806060102020204" pitchFamily="34" charset="77"/>
                <a:cs typeface="Bagoss Condensed SemiBold" panose="020B0806060102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0A9B6-7FC8-EC63-8387-6FD7B4ED4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195226"/>
            <a:ext cx="9144000" cy="52800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2931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7">
    <p:bg>
      <p:bgPr>
        <a:solidFill>
          <a:srgbClr val="BAE1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FE1ABC8E-BB98-C919-E6BC-AA7B39186957}"/>
              </a:ext>
            </a:extLst>
          </p:cNvPr>
          <p:cNvSpPr/>
          <p:nvPr userDrawn="1"/>
        </p:nvSpPr>
        <p:spPr>
          <a:xfrm>
            <a:off x="-1" y="-1"/>
            <a:ext cx="12192000" cy="6858000"/>
          </a:xfrm>
          <a:custGeom>
            <a:avLst/>
            <a:gdLst>
              <a:gd name="connsiteX0" fmla="*/ 245165 w 12192000"/>
              <a:gd name="connsiteY0" fmla="*/ 242472 h 6858000"/>
              <a:gd name="connsiteX1" fmla="*/ 245165 w 12192000"/>
              <a:gd name="connsiteY1" fmla="*/ 6615528 h 6858000"/>
              <a:gd name="connsiteX2" fmla="*/ 11470341 w 12192000"/>
              <a:gd name="connsiteY2" fmla="*/ 6615528 h 6858000"/>
              <a:gd name="connsiteX3" fmla="*/ 11470341 w 12192000"/>
              <a:gd name="connsiteY3" fmla="*/ 6212541 h 6858000"/>
              <a:gd name="connsiteX4" fmla="*/ 11936921 w 12192000"/>
              <a:gd name="connsiteY4" fmla="*/ 6212541 h 6858000"/>
              <a:gd name="connsiteX5" fmla="*/ 11936921 w 12192000"/>
              <a:gd name="connsiteY5" fmla="*/ 242472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212541 h 6858000"/>
              <a:gd name="connsiteX9" fmla="*/ 12192000 w 12192000"/>
              <a:gd name="connsiteY9" fmla="*/ 6858000 h 6858000"/>
              <a:gd name="connsiteX10" fmla="*/ 11470341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45165" y="242472"/>
                </a:moveTo>
                <a:lnTo>
                  <a:pt x="245165" y="6615528"/>
                </a:lnTo>
                <a:lnTo>
                  <a:pt x="11470341" y="6615528"/>
                </a:lnTo>
                <a:lnTo>
                  <a:pt x="11470341" y="6212541"/>
                </a:lnTo>
                <a:lnTo>
                  <a:pt x="11936921" y="6212541"/>
                </a:lnTo>
                <a:lnTo>
                  <a:pt x="11936921" y="24247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12541"/>
                </a:lnTo>
                <a:lnTo>
                  <a:pt x="12192000" y="6858000"/>
                </a:lnTo>
                <a:lnTo>
                  <a:pt x="114703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7317161-2CD7-7DFA-011F-A55C360C705F}"/>
              </a:ext>
            </a:extLst>
          </p:cNvPr>
          <p:cNvSpPr/>
          <p:nvPr userDrawn="1"/>
        </p:nvSpPr>
        <p:spPr>
          <a:xfrm>
            <a:off x="8917401" y="2927688"/>
            <a:ext cx="3019519" cy="3674852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4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6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4" y="951429"/>
                  <a:pt x="444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0ACE5-299E-43D7-A027-8B5E39AD8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994" y="2825912"/>
            <a:ext cx="6764047" cy="71968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7DF4AA7-24A7-909D-C77E-AD46E8E1B9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993" y="4199453"/>
            <a:ext cx="6764047" cy="52800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C3510E3-AB35-FC5F-F8B4-2E39023C50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185" y="494837"/>
            <a:ext cx="1057081" cy="5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53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84F3FFFC-933C-555D-5DE2-7F69C7E9A0D3}"/>
              </a:ext>
            </a:extLst>
          </p:cNvPr>
          <p:cNvSpPr/>
          <p:nvPr userDrawn="1"/>
        </p:nvSpPr>
        <p:spPr>
          <a:xfrm>
            <a:off x="0" y="0"/>
            <a:ext cx="12192000" cy="2473648"/>
          </a:xfrm>
          <a:custGeom>
            <a:avLst/>
            <a:gdLst>
              <a:gd name="connsiteX0" fmla="*/ 0 w 12192000"/>
              <a:gd name="connsiteY0" fmla="*/ 0 h 2473648"/>
              <a:gd name="connsiteX1" fmla="*/ 12192000 w 12192000"/>
              <a:gd name="connsiteY1" fmla="*/ 0 h 2473648"/>
              <a:gd name="connsiteX2" fmla="*/ 12192000 w 12192000"/>
              <a:gd name="connsiteY2" fmla="*/ 67712 h 2473648"/>
              <a:gd name="connsiteX3" fmla="*/ 12192000 w 12192000"/>
              <a:gd name="connsiteY3" fmla="*/ 1622192 h 2473648"/>
              <a:gd name="connsiteX4" fmla="*/ 12192000 w 12192000"/>
              <a:gd name="connsiteY4" fmla="*/ 1881272 h 2473648"/>
              <a:gd name="connsiteX5" fmla="*/ 599291 w 12192000"/>
              <a:gd name="connsiteY5" fmla="*/ 1881272 h 2473648"/>
              <a:gd name="connsiteX6" fmla="*/ 441132 w 12192000"/>
              <a:gd name="connsiteY6" fmla="*/ 2037743 h 2473648"/>
              <a:gd name="connsiteX7" fmla="*/ 14623 w 12192000"/>
              <a:gd name="connsiteY7" fmla="*/ 2464608 h 2473648"/>
              <a:gd name="connsiteX8" fmla="*/ 0 w 12192000"/>
              <a:gd name="connsiteY8" fmla="*/ 2473648 h 2473648"/>
              <a:gd name="connsiteX9" fmla="*/ 0 w 12192000"/>
              <a:gd name="connsiteY9" fmla="*/ 2214568 h 2473648"/>
              <a:gd name="connsiteX10" fmla="*/ 0 w 12192000"/>
              <a:gd name="connsiteY10" fmla="*/ 1881272 h 2473648"/>
              <a:gd name="connsiteX11" fmla="*/ 0 w 12192000"/>
              <a:gd name="connsiteY11" fmla="*/ 1622192 h 2473648"/>
              <a:gd name="connsiteX12" fmla="*/ 0 w 12192000"/>
              <a:gd name="connsiteY12" fmla="*/ 67712 h 2473648"/>
              <a:gd name="connsiteX13" fmla="*/ 0 w 12192000"/>
              <a:gd name="connsiteY13" fmla="*/ 67711 h 247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2473648">
                <a:moveTo>
                  <a:pt x="0" y="0"/>
                </a:moveTo>
                <a:lnTo>
                  <a:pt x="12192000" y="0"/>
                </a:lnTo>
                <a:lnTo>
                  <a:pt x="12192000" y="67712"/>
                </a:lnTo>
                <a:lnTo>
                  <a:pt x="12192000" y="1622192"/>
                </a:lnTo>
                <a:lnTo>
                  <a:pt x="12192000" y="1881272"/>
                </a:lnTo>
                <a:lnTo>
                  <a:pt x="599291" y="1881272"/>
                </a:lnTo>
                <a:lnTo>
                  <a:pt x="441132" y="2037743"/>
                </a:lnTo>
                <a:cubicBezTo>
                  <a:pt x="299064" y="2180177"/>
                  <a:pt x="157342" y="2323086"/>
                  <a:pt x="14623" y="2464608"/>
                </a:cubicBezTo>
                <a:lnTo>
                  <a:pt x="0" y="2473648"/>
                </a:lnTo>
                <a:lnTo>
                  <a:pt x="0" y="2214568"/>
                </a:lnTo>
                <a:lnTo>
                  <a:pt x="0" y="1881272"/>
                </a:lnTo>
                <a:lnTo>
                  <a:pt x="0" y="1622192"/>
                </a:lnTo>
                <a:lnTo>
                  <a:pt x="0" y="67712"/>
                </a:lnTo>
                <a:lnTo>
                  <a:pt x="0" y="67711"/>
                </a:lnTo>
                <a:close/>
              </a:path>
            </a:pathLst>
          </a:custGeom>
          <a:solidFill>
            <a:srgbClr val="012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3B8CAB2-D111-C6E6-0957-CCD40B59AD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77526F29-127C-93EC-2B9A-F3BC14EB9C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4031" y="576045"/>
            <a:ext cx="2102645" cy="68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1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40F23EEE-C73E-ACBD-9DFB-A85185EC7D87}"/>
              </a:ext>
            </a:extLst>
          </p:cNvPr>
          <p:cNvSpPr/>
          <p:nvPr userDrawn="1"/>
        </p:nvSpPr>
        <p:spPr>
          <a:xfrm>
            <a:off x="0" y="0"/>
            <a:ext cx="12192000" cy="2473648"/>
          </a:xfrm>
          <a:custGeom>
            <a:avLst/>
            <a:gdLst>
              <a:gd name="connsiteX0" fmla="*/ 0 w 12192000"/>
              <a:gd name="connsiteY0" fmla="*/ 0 h 2473648"/>
              <a:gd name="connsiteX1" fmla="*/ 12192000 w 12192000"/>
              <a:gd name="connsiteY1" fmla="*/ 0 h 2473648"/>
              <a:gd name="connsiteX2" fmla="*/ 12192000 w 12192000"/>
              <a:gd name="connsiteY2" fmla="*/ 67712 h 2473648"/>
              <a:gd name="connsiteX3" fmla="*/ 12192000 w 12192000"/>
              <a:gd name="connsiteY3" fmla="*/ 1622192 h 2473648"/>
              <a:gd name="connsiteX4" fmla="*/ 12192000 w 12192000"/>
              <a:gd name="connsiteY4" fmla="*/ 1881272 h 2473648"/>
              <a:gd name="connsiteX5" fmla="*/ 599291 w 12192000"/>
              <a:gd name="connsiteY5" fmla="*/ 1881272 h 2473648"/>
              <a:gd name="connsiteX6" fmla="*/ 441132 w 12192000"/>
              <a:gd name="connsiteY6" fmla="*/ 2037743 h 2473648"/>
              <a:gd name="connsiteX7" fmla="*/ 14623 w 12192000"/>
              <a:gd name="connsiteY7" fmla="*/ 2464608 h 2473648"/>
              <a:gd name="connsiteX8" fmla="*/ 0 w 12192000"/>
              <a:gd name="connsiteY8" fmla="*/ 2473648 h 2473648"/>
              <a:gd name="connsiteX9" fmla="*/ 0 w 12192000"/>
              <a:gd name="connsiteY9" fmla="*/ 2214568 h 2473648"/>
              <a:gd name="connsiteX10" fmla="*/ 0 w 12192000"/>
              <a:gd name="connsiteY10" fmla="*/ 1881272 h 2473648"/>
              <a:gd name="connsiteX11" fmla="*/ 0 w 12192000"/>
              <a:gd name="connsiteY11" fmla="*/ 1622192 h 2473648"/>
              <a:gd name="connsiteX12" fmla="*/ 0 w 12192000"/>
              <a:gd name="connsiteY12" fmla="*/ 67712 h 2473648"/>
              <a:gd name="connsiteX13" fmla="*/ 0 w 12192000"/>
              <a:gd name="connsiteY13" fmla="*/ 67711 h 247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2473648">
                <a:moveTo>
                  <a:pt x="0" y="0"/>
                </a:moveTo>
                <a:lnTo>
                  <a:pt x="12192000" y="0"/>
                </a:lnTo>
                <a:lnTo>
                  <a:pt x="12192000" y="67712"/>
                </a:lnTo>
                <a:lnTo>
                  <a:pt x="12192000" y="1622192"/>
                </a:lnTo>
                <a:lnTo>
                  <a:pt x="12192000" y="1881272"/>
                </a:lnTo>
                <a:lnTo>
                  <a:pt x="599291" y="1881272"/>
                </a:lnTo>
                <a:lnTo>
                  <a:pt x="441132" y="2037743"/>
                </a:lnTo>
                <a:cubicBezTo>
                  <a:pt x="299064" y="2180177"/>
                  <a:pt x="157342" y="2323086"/>
                  <a:pt x="14623" y="2464608"/>
                </a:cubicBezTo>
                <a:lnTo>
                  <a:pt x="0" y="2473648"/>
                </a:lnTo>
                <a:lnTo>
                  <a:pt x="0" y="2214568"/>
                </a:lnTo>
                <a:lnTo>
                  <a:pt x="0" y="1881272"/>
                </a:lnTo>
                <a:lnTo>
                  <a:pt x="0" y="1622192"/>
                </a:lnTo>
                <a:lnTo>
                  <a:pt x="0" y="67712"/>
                </a:lnTo>
                <a:lnTo>
                  <a:pt x="0" y="677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D1F672D-E4EE-9607-3938-B571D2AEBC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3DD5276-276F-B6B6-4AD8-F63480993B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57385" y="653135"/>
            <a:ext cx="2239291" cy="7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1">
    <p:bg>
      <p:bgPr>
        <a:solidFill>
          <a:srgbClr val="8A0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2D6A3DD1-1F00-7C62-3EE3-BC7562051B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3839" cy="6453188"/>
          </a:xfrm>
          <a:custGeom>
            <a:avLst/>
            <a:gdLst>
              <a:gd name="connsiteX0" fmla="*/ 278395 w 6093839"/>
              <a:gd name="connsiteY0" fmla="*/ 0 h 6453188"/>
              <a:gd name="connsiteX1" fmla="*/ 489404 w 6093839"/>
              <a:gd name="connsiteY1" fmla="*/ 0 h 6453188"/>
              <a:gd name="connsiteX2" fmla="*/ 6093839 w 6093839"/>
              <a:gd name="connsiteY2" fmla="*/ 0 h 6453188"/>
              <a:gd name="connsiteX3" fmla="*/ 6093839 w 6093839"/>
              <a:gd name="connsiteY3" fmla="*/ 5177144 h 6453188"/>
              <a:gd name="connsiteX4" fmla="*/ 1282743 w 6093839"/>
              <a:gd name="connsiteY4" fmla="*/ 5177144 h 6453188"/>
              <a:gd name="connsiteX5" fmla="*/ 165 w 6093839"/>
              <a:gd name="connsiteY5" fmla="*/ 6453188 h 6453188"/>
              <a:gd name="connsiteX6" fmla="*/ 0 w 6093839"/>
              <a:gd name="connsiteY6" fmla="*/ 6453188 h 6453188"/>
              <a:gd name="connsiteX7" fmla="*/ 10056 w 6093839"/>
              <a:gd name="connsiteY7" fmla="*/ 1280003 h 6453188"/>
              <a:gd name="connsiteX8" fmla="*/ 201007 w 6093839"/>
              <a:gd name="connsiteY8" fmla="*/ 193179 h 645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3839" h="6453188">
                <a:moveTo>
                  <a:pt x="278395" y="0"/>
                </a:moveTo>
                <a:lnTo>
                  <a:pt x="489404" y="0"/>
                </a:lnTo>
                <a:lnTo>
                  <a:pt x="6093839" y="0"/>
                </a:lnTo>
                <a:lnTo>
                  <a:pt x="6093839" y="5177144"/>
                </a:lnTo>
                <a:lnTo>
                  <a:pt x="1282743" y="5177144"/>
                </a:lnTo>
                <a:lnTo>
                  <a:pt x="165" y="6453188"/>
                </a:lnTo>
                <a:lnTo>
                  <a:pt x="0" y="6453188"/>
                </a:lnTo>
                <a:lnTo>
                  <a:pt x="10056" y="1280003"/>
                </a:lnTo>
                <a:cubicBezTo>
                  <a:pt x="10056" y="900705"/>
                  <a:pt x="77049" y="535433"/>
                  <a:pt x="201007" y="193179"/>
                </a:cubicBezTo>
                <a:close/>
              </a:path>
            </a:pathLst>
          </a:custGeom>
          <a:solidFill>
            <a:srgbClr val="FFB0A2"/>
          </a:solidFill>
        </p:spPr>
        <p:txBody>
          <a:bodyPr wrap="square" bIns="108000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B2390-5DF4-99F4-2C69-D0BC1875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380173"/>
            <a:ext cx="5014596" cy="1538883"/>
          </a:xfrm>
        </p:spPr>
        <p:txBody>
          <a:bodyPr>
            <a:spAutoFit/>
          </a:bodyPr>
          <a:lstStyle>
            <a:lvl1pPr>
              <a:defRPr sz="5000" b="1">
                <a:solidFill>
                  <a:srgbClr val="FFB0A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37ECE86-7046-D75C-ED2C-FFB763A0E7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3" y="3570657"/>
            <a:ext cx="5028711" cy="923330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  <a:lvl2pPr marL="0" indent="0">
              <a:buClr>
                <a:srgbClr val="004E5A"/>
              </a:buClr>
              <a:buNone/>
              <a:defRPr sz="2000">
                <a:solidFill>
                  <a:schemeClr val="bg1"/>
                </a:solidFill>
              </a:defRPr>
            </a:lvl2pPr>
            <a:lvl3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61F86BAA-8CFB-87D4-DFCE-9A9BB21CF5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3" y="4777299"/>
            <a:ext cx="5028711" cy="307777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Clr>
                <a:srgbClr val="004E5A"/>
              </a:buClr>
              <a:buNone/>
              <a:defRPr sz="2000">
                <a:solidFill>
                  <a:schemeClr val="bg1"/>
                </a:solidFill>
              </a:defRPr>
            </a:lvl2pPr>
            <a:lvl3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2573A34-21F4-A4CC-D017-3277320789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54715" y="5486696"/>
            <a:ext cx="3041959" cy="99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DAEDD57-623E-3D37-F372-3CC8886E8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353" y="1054527"/>
            <a:ext cx="9866569" cy="541204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AE1351B-7F17-0D5A-0966-C212A82B242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152355" y="1683838"/>
            <a:ext cx="4817518" cy="541204"/>
          </a:xfrm>
        </p:spPr>
        <p:txBody>
          <a:bodyPr numCol="1">
            <a:no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DF55638F-C8B8-EEAA-859E-CBF62C55AE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2355" y="2264636"/>
            <a:ext cx="4817518" cy="38953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defRPr sz="1200"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10F18B-C382-84FB-D55F-FF816F627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7643"/>
          <a:stretch/>
        </p:blipFill>
        <p:spPr>
          <a:xfrm>
            <a:off x="493185" y="494837"/>
            <a:ext cx="659169" cy="269908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2655BE-F458-1F78-8C79-E0F50B61166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221312" y="1683838"/>
            <a:ext cx="4817518" cy="541204"/>
          </a:xfrm>
        </p:spPr>
        <p:txBody>
          <a:bodyPr numCol="1">
            <a:no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19">
            <a:extLst>
              <a:ext uri="{FF2B5EF4-FFF2-40B4-BE49-F238E27FC236}">
                <a16:creationId xmlns:a16="http://schemas.microsoft.com/office/drawing/2014/main" id="{1F9F1407-E8EC-9469-3495-C495F9B0EAB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1312" y="2264635"/>
            <a:ext cx="4817518" cy="38953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defRPr sz="1200"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9569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293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Im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AC7475A-D825-27AD-E90C-6D6F89113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353" y="1053550"/>
            <a:ext cx="4922923" cy="541204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13326030-A74D-2B00-AF2B-8DF9972FFE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52354" y="2017643"/>
            <a:ext cx="4922923" cy="41422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0F2710-FC3C-27DC-6499-365E8CF85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1038" y="242471"/>
            <a:ext cx="5225882" cy="6360069"/>
          </a:xfrm>
          <a:custGeom>
            <a:avLst/>
            <a:gdLst>
              <a:gd name="connsiteX0" fmla="*/ 2623219 w 5225882"/>
              <a:gd name="connsiteY0" fmla="*/ 1 h 6360069"/>
              <a:gd name="connsiteX1" fmla="*/ 2679024 w 5225882"/>
              <a:gd name="connsiteY1" fmla="*/ 16423 h 6360069"/>
              <a:gd name="connsiteX2" fmla="*/ 5152458 w 5225882"/>
              <a:gd name="connsiteY2" fmla="*/ 1602857 h 6360069"/>
              <a:gd name="connsiteX3" fmla="*/ 5225050 w 5225882"/>
              <a:gd name="connsiteY3" fmla="*/ 1726636 h 6360069"/>
              <a:gd name="connsiteX4" fmla="*/ 5225050 w 5225882"/>
              <a:gd name="connsiteY4" fmla="*/ 1949847 h 6360069"/>
              <a:gd name="connsiteX5" fmla="*/ 5225882 w 5225882"/>
              <a:gd name="connsiteY5" fmla="*/ 2408037 h 6360069"/>
              <a:gd name="connsiteX6" fmla="*/ 5225882 w 5225882"/>
              <a:gd name="connsiteY6" fmla="*/ 6198950 h 6360069"/>
              <a:gd name="connsiteX7" fmla="*/ 5064763 w 5225882"/>
              <a:gd name="connsiteY7" fmla="*/ 6360069 h 6360069"/>
              <a:gd name="connsiteX8" fmla="*/ 4468118 w 5225882"/>
              <a:gd name="connsiteY8" fmla="*/ 6360069 h 6360069"/>
              <a:gd name="connsiteX9" fmla="*/ 4468118 w 5225882"/>
              <a:gd name="connsiteY9" fmla="*/ 6359653 h 6360069"/>
              <a:gd name="connsiteX10" fmla="*/ 164476 w 5225882"/>
              <a:gd name="connsiteY10" fmla="*/ 6359653 h 6360069"/>
              <a:gd name="connsiteX11" fmla="*/ 2934 w 5225882"/>
              <a:gd name="connsiteY11" fmla="*/ 6198111 h 6360069"/>
              <a:gd name="connsiteX12" fmla="*/ 839 w 5225882"/>
              <a:gd name="connsiteY12" fmla="*/ 2422295 h 6360069"/>
              <a:gd name="connsiteX13" fmla="*/ 0 w 5225882"/>
              <a:gd name="connsiteY13" fmla="*/ 2013623 h 6360069"/>
              <a:gd name="connsiteX14" fmla="*/ 0 w 5225882"/>
              <a:gd name="connsiteY14" fmla="*/ 1733766 h 6360069"/>
              <a:gd name="connsiteX15" fmla="*/ 76780 w 5225882"/>
              <a:gd name="connsiteY15" fmla="*/ 1600762 h 6360069"/>
              <a:gd name="connsiteX16" fmla="*/ 2567415 w 5225882"/>
              <a:gd name="connsiteY16" fmla="*/ 16000 h 6360069"/>
              <a:gd name="connsiteX17" fmla="*/ 2623219 w 5225882"/>
              <a:gd name="connsiteY17" fmla="*/ 1 h 636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25882" h="6360069">
                <a:moveTo>
                  <a:pt x="2623219" y="1"/>
                </a:moveTo>
                <a:cubicBezTo>
                  <a:pt x="2642624" y="54"/>
                  <a:pt x="2662029" y="5511"/>
                  <a:pt x="2679024" y="16423"/>
                </a:cubicBezTo>
                <a:lnTo>
                  <a:pt x="5152458" y="1602857"/>
                </a:lnTo>
                <a:cubicBezTo>
                  <a:pt x="5195256" y="1630126"/>
                  <a:pt x="5221270" y="1676703"/>
                  <a:pt x="5225050" y="1726636"/>
                </a:cubicBezTo>
                <a:lnTo>
                  <a:pt x="5225050" y="1949847"/>
                </a:lnTo>
                <a:cubicBezTo>
                  <a:pt x="5225050" y="1949847"/>
                  <a:pt x="5225882" y="2408037"/>
                  <a:pt x="5225882" y="2408037"/>
                </a:cubicBezTo>
                <a:lnTo>
                  <a:pt x="5225882" y="6198950"/>
                </a:lnTo>
                <a:cubicBezTo>
                  <a:pt x="5225882" y="6287901"/>
                  <a:pt x="5153714" y="6360069"/>
                  <a:pt x="5064763" y="6360069"/>
                </a:cubicBezTo>
                <a:lnTo>
                  <a:pt x="4468118" y="6360069"/>
                </a:lnTo>
                <a:lnTo>
                  <a:pt x="4468118" y="6359653"/>
                </a:lnTo>
                <a:lnTo>
                  <a:pt x="164476" y="6359653"/>
                </a:lnTo>
                <a:cubicBezTo>
                  <a:pt x="75941" y="6359653"/>
                  <a:pt x="2934" y="6286646"/>
                  <a:pt x="2934" y="6198111"/>
                </a:cubicBezTo>
                <a:cubicBezTo>
                  <a:pt x="839" y="4452230"/>
                  <a:pt x="839" y="4124963"/>
                  <a:pt x="839" y="2422295"/>
                </a:cubicBezTo>
                <a:lnTo>
                  <a:pt x="0" y="2013623"/>
                </a:lnTo>
                <a:lnTo>
                  <a:pt x="0" y="1733766"/>
                </a:lnTo>
                <a:cubicBezTo>
                  <a:pt x="839" y="1679637"/>
                  <a:pt x="31049" y="1629710"/>
                  <a:pt x="76780" y="1600762"/>
                </a:cubicBezTo>
                <a:cubicBezTo>
                  <a:pt x="424617" y="1379216"/>
                  <a:pt x="1903221" y="436420"/>
                  <a:pt x="2567415" y="16000"/>
                </a:cubicBezTo>
                <a:cubicBezTo>
                  <a:pt x="2584410" y="5299"/>
                  <a:pt x="2603814" y="-51"/>
                  <a:pt x="2623219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590E34F-25CD-9CAB-1F93-8354EFF3C35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152354" y="1564570"/>
            <a:ext cx="4922923" cy="345112"/>
          </a:xfrm>
        </p:spPr>
        <p:txBody>
          <a:bodyPr numCol="1">
            <a:no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ea typeface="Bagoss Standard" panose="020B0504060102020204" pitchFamily="34" charset="77"/>
                <a:cs typeface="Bagoss Standard" panose="020B05040601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635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&amp; Content-Patter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6CB497DC-2CF5-6F2F-C37F-6A037294C334}"/>
              </a:ext>
            </a:extLst>
          </p:cNvPr>
          <p:cNvSpPr/>
          <p:nvPr userDrawn="1"/>
        </p:nvSpPr>
        <p:spPr>
          <a:xfrm>
            <a:off x="255079" y="5639998"/>
            <a:ext cx="790892" cy="962541"/>
          </a:xfrm>
          <a:custGeom>
            <a:avLst/>
            <a:gdLst>
              <a:gd name="connsiteX0" fmla="*/ 676275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1 w 790892"/>
              <a:gd name="connsiteY6" fmla="*/ 242261 h 962541"/>
              <a:gd name="connsiteX7" fmla="*/ 388557 w 790892"/>
              <a:gd name="connsiteY7" fmla="*/ 2421 h 962541"/>
              <a:gd name="connsiteX8" fmla="*/ 405448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3 w 790892"/>
              <a:gd name="connsiteY12" fmla="*/ 364435 h 962541"/>
              <a:gd name="connsiteX13" fmla="*/ 790893 w 790892"/>
              <a:gd name="connsiteY13" fmla="*/ 938157 h 962541"/>
              <a:gd name="connsiteX14" fmla="*/ 766509 w 790892"/>
              <a:gd name="connsiteY14" fmla="*/ 962541 h 962541"/>
              <a:gd name="connsiteX15" fmla="*/ 676212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75" y="962478"/>
                </a:moveTo>
                <a:lnTo>
                  <a:pt x="24892" y="962478"/>
                </a:lnTo>
                <a:cubicBezTo>
                  <a:pt x="11494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3" y="364435"/>
                  <a:pt x="790893" y="364435"/>
                </a:cubicBezTo>
                <a:lnTo>
                  <a:pt x="790893" y="938157"/>
                </a:lnTo>
                <a:cubicBezTo>
                  <a:pt x="790893" y="951619"/>
                  <a:pt x="779971" y="962541"/>
                  <a:pt x="766509" y="962541"/>
                </a:cubicBezTo>
                <a:lnTo>
                  <a:pt x="676212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A2F55F1-946A-086B-68C3-1E1F3F1D21BD}"/>
              </a:ext>
            </a:extLst>
          </p:cNvPr>
          <p:cNvSpPr/>
          <p:nvPr userDrawn="1"/>
        </p:nvSpPr>
        <p:spPr>
          <a:xfrm>
            <a:off x="2070290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7 w 790892"/>
              <a:gd name="connsiteY7" fmla="*/ 2421 h 962541"/>
              <a:gd name="connsiteX8" fmla="*/ 405448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EB57E5C-1731-79AC-D19F-473AFDBD8A42}"/>
              </a:ext>
            </a:extLst>
          </p:cNvPr>
          <p:cNvSpPr/>
          <p:nvPr userDrawn="1"/>
        </p:nvSpPr>
        <p:spPr>
          <a:xfrm>
            <a:off x="3885438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1 w 790892"/>
              <a:gd name="connsiteY6" fmla="*/ 242261 h 962541"/>
              <a:gd name="connsiteX7" fmla="*/ 388557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5 w 790892"/>
              <a:gd name="connsiteY10" fmla="*/ 261311 h 962541"/>
              <a:gd name="connsiteX11" fmla="*/ 790765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9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5" y="261311"/>
                </a:cubicBezTo>
                <a:lnTo>
                  <a:pt x="790765" y="295092"/>
                </a:lnTo>
                <a:cubicBezTo>
                  <a:pt x="790765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1" y="962541"/>
                  <a:pt x="766509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6FFDCF9-5CD2-A892-3843-BC846F544CAC}"/>
              </a:ext>
            </a:extLst>
          </p:cNvPr>
          <p:cNvSpPr/>
          <p:nvPr userDrawn="1"/>
        </p:nvSpPr>
        <p:spPr>
          <a:xfrm>
            <a:off x="5700585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1 w 790892"/>
              <a:gd name="connsiteY6" fmla="*/ 242261 h 962541"/>
              <a:gd name="connsiteX7" fmla="*/ 388557 w 790892"/>
              <a:gd name="connsiteY7" fmla="*/ 2421 h 962541"/>
              <a:gd name="connsiteX8" fmla="*/ 405448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3 w 790892"/>
              <a:gd name="connsiteY12" fmla="*/ 364435 h 962541"/>
              <a:gd name="connsiteX13" fmla="*/ 790893 w 790892"/>
              <a:gd name="connsiteY13" fmla="*/ 938157 h 962541"/>
              <a:gd name="connsiteX14" fmla="*/ 766509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3" y="364435"/>
                  <a:pt x="790893" y="364435"/>
                </a:cubicBezTo>
                <a:lnTo>
                  <a:pt x="790893" y="938157"/>
                </a:lnTo>
                <a:cubicBezTo>
                  <a:pt x="790893" y="951619"/>
                  <a:pt x="779971" y="962541"/>
                  <a:pt x="766509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4714896-F620-0E4A-457A-911403630D17}"/>
              </a:ext>
            </a:extLst>
          </p:cNvPr>
          <p:cNvSpPr/>
          <p:nvPr userDrawn="1"/>
        </p:nvSpPr>
        <p:spPr>
          <a:xfrm>
            <a:off x="1162685" y="5161335"/>
            <a:ext cx="790892" cy="956907"/>
          </a:xfrm>
          <a:custGeom>
            <a:avLst/>
            <a:gdLst>
              <a:gd name="connsiteX0" fmla="*/ 19304 w 790892"/>
              <a:gd name="connsiteY0" fmla="*/ 956128 h 956907"/>
              <a:gd name="connsiteX1" fmla="*/ 444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0 w 790892"/>
              <a:gd name="connsiteY5" fmla="*/ 242261 h 956907"/>
              <a:gd name="connsiteX6" fmla="*/ 388556 w 790892"/>
              <a:gd name="connsiteY6" fmla="*/ 2421 h 956907"/>
              <a:gd name="connsiteX7" fmla="*/ 405447 w 790892"/>
              <a:gd name="connsiteY7" fmla="*/ 2485 h 956907"/>
              <a:gd name="connsiteX8" fmla="*/ 779780 w 790892"/>
              <a:gd name="connsiteY8" fmla="*/ 242578 h 956907"/>
              <a:gd name="connsiteX9" fmla="*/ 790766 w 790892"/>
              <a:gd name="connsiteY9" fmla="*/ 261311 h 956907"/>
              <a:gd name="connsiteX10" fmla="*/ 790766 w 790892"/>
              <a:gd name="connsiteY10" fmla="*/ 295093 h 956907"/>
              <a:gd name="connsiteX11" fmla="*/ 790892 w 790892"/>
              <a:gd name="connsiteY11" fmla="*/ 364435 h 956907"/>
              <a:gd name="connsiteX12" fmla="*/ 790892 w 790892"/>
              <a:gd name="connsiteY12" fmla="*/ 942602 h 956907"/>
              <a:gd name="connsiteX13" fmla="*/ 772097 w 790892"/>
              <a:gd name="connsiteY13" fmla="*/ 956064 h 956907"/>
              <a:gd name="connsiteX14" fmla="*/ 405320 w 790892"/>
              <a:gd name="connsiteY14" fmla="*/ 830715 h 956907"/>
              <a:gd name="connsiteX15" fmla="*/ 386334 w 790892"/>
              <a:gd name="connsiteY15" fmla="*/ 830715 h 956907"/>
              <a:gd name="connsiteX16" fmla="*/ 19367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4" y="956128"/>
                </a:moveTo>
                <a:cubicBezTo>
                  <a:pt x="10096" y="959303"/>
                  <a:pt x="508" y="952381"/>
                  <a:pt x="444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4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3"/>
                </a:lnTo>
                <a:cubicBezTo>
                  <a:pt x="790766" y="295093"/>
                  <a:pt x="790892" y="364435"/>
                  <a:pt x="790892" y="364435"/>
                </a:cubicBezTo>
                <a:lnTo>
                  <a:pt x="790892" y="942602"/>
                </a:lnTo>
                <a:cubicBezTo>
                  <a:pt x="790892" y="952381"/>
                  <a:pt x="781304" y="959239"/>
                  <a:pt x="772097" y="956064"/>
                </a:cubicBezTo>
                <a:lnTo>
                  <a:pt x="405320" y="830715"/>
                </a:lnTo>
                <a:cubicBezTo>
                  <a:pt x="399161" y="828619"/>
                  <a:pt x="392494" y="828619"/>
                  <a:pt x="386334" y="830715"/>
                </a:cubicBezTo>
                <a:lnTo>
                  <a:pt x="19367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3B32A79-33EA-0795-3110-F0FE34D56A0B}"/>
              </a:ext>
            </a:extLst>
          </p:cNvPr>
          <p:cNvSpPr/>
          <p:nvPr userDrawn="1"/>
        </p:nvSpPr>
        <p:spPr>
          <a:xfrm>
            <a:off x="1162621" y="6118383"/>
            <a:ext cx="790955" cy="484219"/>
          </a:xfrm>
          <a:custGeom>
            <a:avLst/>
            <a:gdLst>
              <a:gd name="connsiteX0" fmla="*/ 190 w 790955"/>
              <a:gd name="connsiteY0" fmla="*/ 366554 h 484219"/>
              <a:gd name="connsiteX1" fmla="*/ 190 w 790955"/>
              <a:gd name="connsiteY1" fmla="*/ 459835 h 484219"/>
              <a:gd name="connsiteX2" fmla="*/ 24575 w 790955"/>
              <a:gd name="connsiteY2" fmla="*/ 484220 h 484219"/>
              <a:gd name="connsiteX3" fmla="*/ 766572 w 790955"/>
              <a:gd name="connsiteY3" fmla="*/ 484220 h 484219"/>
              <a:gd name="connsiteX4" fmla="*/ 790956 w 790955"/>
              <a:gd name="connsiteY4" fmla="*/ 459835 h 484219"/>
              <a:gd name="connsiteX5" fmla="*/ 790956 w 790955"/>
              <a:gd name="connsiteY5" fmla="*/ 364458 h 484219"/>
              <a:gd name="connsiteX6" fmla="*/ 790829 w 790955"/>
              <a:gd name="connsiteY6" fmla="*/ 295116 h 484219"/>
              <a:gd name="connsiteX7" fmla="*/ 790829 w 790955"/>
              <a:gd name="connsiteY7" fmla="*/ 261334 h 484219"/>
              <a:gd name="connsiteX8" fmla="*/ 779780 w 790955"/>
              <a:gd name="connsiteY8" fmla="*/ 242602 h 484219"/>
              <a:gd name="connsiteX9" fmla="*/ 405448 w 790955"/>
              <a:gd name="connsiteY9" fmla="*/ 2508 h 484219"/>
              <a:gd name="connsiteX10" fmla="*/ 388557 w 790955"/>
              <a:gd name="connsiteY10" fmla="*/ 2445 h 484219"/>
              <a:gd name="connsiteX11" fmla="*/ 11621 w 790955"/>
              <a:gd name="connsiteY11" fmla="*/ 242284 h 484219"/>
              <a:gd name="connsiteX12" fmla="*/ 0 w 790955"/>
              <a:gd name="connsiteY12" fmla="*/ 262477 h 484219"/>
              <a:gd name="connsiteX13" fmla="*/ 0 w 790955"/>
              <a:gd name="connsiteY13" fmla="*/ 304832 h 484219"/>
              <a:gd name="connsiteX14" fmla="*/ 127 w 790955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5" h="484219">
                <a:moveTo>
                  <a:pt x="190" y="366554"/>
                </a:moveTo>
                <a:cubicBezTo>
                  <a:pt x="190" y="401098"/>
                  <a:pt x="190" y="431769"/>
                  <a:pt x="190" y="459835"/>
                </a:cubicBezTo>
                <a:cubicBezTo>
                  <a:pt x="190" y="473298"/>
                  <a:pt x="11113" y="484220"/>
                  <a:pt x="24575" y="484220"/>
                </a:cubicBezTo>
                <a:lnTo>
                  <a:pt x="766572" y="484220"/>
                </a:lnTo>
                <a:cubicBezTo>
                  <a:pt x="780034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8" y="2508"/>
                </a:lnTo>
                <a:cubicBezTo>
                  <a:pt x="400304" y="-793"/>
                  <a:pt x="393764" y="-857"/>
                  <a:pt x="388557" y="2445"/>
                </a:cubicBezTo>
                <a:cubicBezTo>
                  <a:pt x="287973" y="66072"/>
                  <a:pt x="64262" y="208757"/>
                  <a:pt x="11621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7BE0D48-E8C3-B0ED-2A0D-152F8BB5FE16}"/>
              </a:ext>
            </a:extLst>
          </p:cNvPr>
          <p:cNvSpPr/>
          <p:nvPr userDrawn="1"/>
        </p:nvSpPr>
        <p:spPr>
          <a:xfrm>
            <a:off x="2977832" y="5161335"/>
            <a:ext cx="790892" cy="956907"/>
          </a:xfrm>
          <a:custGeom>
            <a:avLst/>
            <a:gdLst>
              <a:gd name="connsiteX0" fmla="*/ 19304 w 790892"/>
              <a:gd name="connsiteY0" fmla="*/ 956128 h 956907"/>
              <a:gd name="connsiteX1" fmla="*/ 444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0 w 790892"/>
              <a:gd name="connsiteY5" fmla="*/ 242261 h 956907"/>
              <a:gd name="connsiteX6" fmla="*/ 388557 w 790892"/>
              <a:gd name="connsiteY6" fmla="*/ 2421 h 956907"/>
              <a:gd name="connsiteX7" fmla="*/ 405447 w 790892"/>
              <a:gd name="connsiteY7" fmla="*/ 2485 h 956907"/>
              <a:gd name="connsiteX8" fmla="*/ 779780 w 790892"/>
              <a:gd name="connsiteY8" fmla="*/ 242578 h 956907"/>
              <a:gd name="connsiteX9" fmla="*/ 790765 w 790892"/>
              <a:gd name="connsiteY9" fmla="*/ 261311 h 956907"/>
              <a:gd name="connsiteX10" fmla="*/ 790765 w 790892"/>
              <a:gd name="connsiteY10" fmla="*/ 295093 h 956907"/>
              <a:gd name="connsiteX11" fmla="*/ 790892 w 790892"/>
              <a:gd name="connsiteY11" fmla="*/ 364435 h 956907"/>
              <a:gd name="connsiteX12" fmla="*/ 790892 w 790892"/>
              <a:gd name="connsiteY12" fmla="*/ 942602 h 956907"/>
              <a:gd name="connsiteX13" fmla="*/ 772096 w 790892"/>
              <a:gd name="connsiteY13" fmla="*/ 956064 h 956907"/>
              <a:gd name="connsiteX14" fmla="*/ 405321 w 790892"/>
              <a:gd name="connsiteY14" fmla="*/ 830715 h 956907"/>
              <a:gd name="connsiteX15" fmla="*/ 386334 w 790892"/>
              <a:gd name="connsiteY15" fmla="*/ 830715 h 956907"/>
              <a:gd name="connsiteX16" fmla="*/ 19367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4" y="956128"/>
                </a:moveTo>
                <a:cubicBezTo>
                  <a:pt x="10096" y="959303"/>
                  <a:pt x="508" y="952381"/>
                  <a:pt x="444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5" y="261311"/>
                </a:cubicBezTo>
                <a:lnTo>
                  <a:pt x="790765" y="295093"/>
                </a:lnTo>
                <a:cubicBezTo>
                  <a:pt x="790765" y="295093"/>
                  <a:pt x="790892" y="364435"/>
                  <a:pt x="790892" y="364435"/>
                </a:cubicBezTo>
                <a:lnTo>
                  <a:pt x="790892" y="942602"/>
                </a:lnTo>
                <a:cubicBezTo>
                  <a:pt x="790892" y="952381"/>
                  <a:pt x="781304" y="959239"/>
                  <a:pt x="772096" y="956064"/>
                </a:cubicBezTo>
                <a:lnTo>
                  <a:pt x="405321" y="830715"/>
                </a:lnTo>
                <a:cubicBezTo>
                  <a:pt x="399161" y="828619"/>
                  <a:pt x="392494" y="828619"/>
                  <a:pt x="386334" y="830715"/>
                </a:cubicBezTo>
                <a:lnTo>
                  <a:pt x="19367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20DB225-D956-2126-18BD-0CB3BA8877B3}"/>
              </a:ext>
            </a:extLst>
          </p:cNvPr>
          <p:cNvSpPr/>
          <p:nvPr userDrawn="1"/>
        </p:nvSpPr>
        <p:spPr>
          <a:xfrm>
            <a:off x="2977769" y="6118383"/>
            <a:ext cx="790955" cy="484219"/>
          </a:xfrm>
          <a:custGeom>
            <a:avLst/>
            <a:gdLst>
              <a:gd name="connsiteX0" fmla="*/ 190 w 790955"/>
              <a:gd name="connsiteY0" fmla="*/ 366554 h 484219"/>
              <a:gd name="connsiteX1" fmla="*/ 190 w 790955"/>
              <a:gd name="connsiteY1" fmla="*/ 459835 h 484219"/>
              <a:gd name="connsiteX2" fmla="*/ 24574 w 790955"/>
              <a:gd name="connsiteY2" fmla="*/ 484220 h 484219"/>
              <a:gd name="connsiteX3" fmla="*/ 766572 w 790955"/>
              <a:gd name="connsiteY3" fmla="*/ 484220 h 484219"/>
              <a:gd name="connsiteX4" fmla="*/ 790956 w 790955"/>
              <a:gd name="connsiteY4" fmla="*/ 459835 h 484219"/>
              <a:gd name="connsiteX5" fmla="*/ 790956 w 790955"/>
              <a:gd name="connsiteY5" fmla="*/ 364458 h 484219"/>
              <a:gd name="connsiteX6" fmla="*/ 790829 w 790955"/>
              <a:gd name="connsiteY6" fmla="*/ 295116 h 484219"/>
              <a:gd name="connsiteX7" fmla="*/ 790829 w 790955"/>
              <a:gd name="connsiteY7" fmla="*/ 261334 h 484219"/>
              <a:gd name="connsiteX8" fmla="*/ 779780 w 790955"/>
              <a:gd name="connsiteY8" fmla="*/ 242602 h 484219"/>
              <a:gd name="connsiteX9" fmla="*/ 405447 w 790955"/>
              <a:gd name="connsiteY9" fmla="*/ 2508 h 484219"/>
              <a:gd name="connsiteX10" fmla="*/ 388557 w 790955"/>
              <a:gd name="connsiteY10" fmla="*/ 2445 h 484219"/>
              <a:gd name="connsiteX11" fmla="*/ 11620 w 790955"/>
              <a:gd name="connsiteY11" fmla="*/ 242284 h 484219"/>
              <a:gd name="connsiteX12" fmla="*/ 0 w 790955"/>
              <a:gd name="connsiteY12" fmla="*/ 262477 h 484219"/>
              <a:gd name="connsiteX13" fmla="*/ 0 w 790955"/>
              <a:gd name="connsiteY13" fmla="*/ 304832 h 484219"/>
              <a:gd name="connsiteX14" fmla="*/ 127 w 790955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5" h="484219">
                <a:moveTo>
                  <a:pt x="190" y="366554"/>
                </a:moveTo>
                <a:cubicBezTo>
                  <a:pt x="190" y="401098"/>
                  <a:pt x="190" y="431769"/>
                  <a:pt x="190" y="459835"/>
                </a:cubicBezTo>
                <a:cubicBezTo>
                  <a:pt x="190" y="473298"/>
                  <a:pt x="11113" y="484220"/>
                  <a:pt x="24574" y="484220"/>
                </a:cubicBezTo>
                <a:lnTo>
                  <a:pt x="766572" y="484220"/>
                </a:lnTo>
                <a:cubicBezTo>
                  <a:pt x="780034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7" y="2508"/>
                </a:lnTo>
                <a:cubicBezTo>
                  <a:pt x="400304" y="-793"/>
                  <a:pt x="393764" y="-857"/>
                  <a:pt x="388557" y="2445"/>
                </a:cubicBezTo>
                <a:cubicBezTo>
                  <a:pt x="287972" y="66072"/>
                  <a:pt x="64262" y="208757"/>
                  <a:pt x="11620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6F70407-6878-9677-7C8B-DE2710F6374A}"/>
              </a:ext>
            </a:extLst>
          </p:cNvPr>
          <p:cNvSpPr/>
          <p:nvPr userDrawn="1"/>
        </p:nvSpPr>
        <p:spPr>
          <a:xfrm>
            <a:off x="4792979" y="5161335"/>
            <a:ext cx="790892" cy="956907"/>
          </a:xfrm>
          <a:custGeom>
            <a:avLst/>
            <a:gdLst>
              <a:gd name="connsiteX0" fmla="*/ 19304 w 790892"/>
              <a:gd name="connsiteY0" fmla="*/ 956128 h 956907"/>
              <a:gd name="connsiteX1" fmla="*/ 445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1 w 790892"/>
              <a:gd name="connsiteY5" fmla="*/ 242261 h 956907"/>
              <a:gd name="connsiteX6" fmla="*/ 388557 w 790892"/>
              <a:gd name="connsiteY6" fmla="*/ 2421 h 956907"/>
              <a:gd name="connsiteX7" fmla="*/ 405448 w 790892"/>
              <a:gd name="connsiteY7" fmla="*/ 2485 h 956907"/>
              <a:gd name="connsiteX8" fmla="*/ 779780 w 790892"/>
              <a:gd name="connsiteY8" fmla="*/ 242578 h 956907"/>
              <a:gd name="connsiteX9" fmla="*/ 790766 w 790892"/>
              <a:gd name="connsiteY9" fmla="*/ 261311 h 956907"/>
              <a:gd name="connsiteX10" fmla="*/ 790766 w 790892"/>
              <a:gd name="connsiteY10" fmla="*/ 295093 h 956907"/>
              <a:gd name="connsiteX11" fmla="*/ 790892 w 790892"/>
              <a:gd name="connsiteY11" fmla="*/ 364435 h 956907"/>
              <a:gd name="connsiteX12" fmla="*/ 790892 w 790892"/>
              <a:gd name="connsiteY12" fmla="*/ 942602 h 956907"/>
              <a:gd name="connsiteX13" fmla="*/ 772097 w 790892"/>
              <a:gd name="connsiteY13" fmla="*/ 956064 h 956907"/>
              <a:gd name="connsiteX14" fmla="*/ 405321 w 790892"/>
              <a:gd name="connsiteY14" fmla="*/ 830715 h 956907"/>
              <a:gd name="connsiteX15" fmla="*/ 386334 w 790892"/>
              <a:gd name="connsiteY15" fmla="*/ 830715 h 956907"/>
              <a:gd name="connsiteX16" fmla="*/ 19367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4" y="956128"/>
                </a:moveTo>
                <a:cubicBezTo>
                  <a:pt x="10097" y="959303"/>
                  <a:pt x="508" y="952381"/>
                  <a:pt x="445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3"/>
                </a:lnTo>
                <a:cubicBezTo>
                  <a:pt x="790766" y="295093"/>
                  <a:pt x="790892" y="364435"/>
                  <a:pt x="790892" y="364435"/>
                </a:cubicBezTo>
                <a:lnTo>
                  <a:pt x="790892" y="942602"/>
                </a:lnTo>
                <a:cubicBezTo>
                  <a:pt x="790892" y="952381"/>
                  <a:pt x="781304" y="959239"/>
                  <a:pt x="772097" y="956064"/>
                </a:cubicBezTo>
                <a:lnTo>
                  <a:pt x="405321" y="830715"/>
                </a:lnTo>
                <a:cubicBezTo>
                  <a:pt x="399161" y="828619"/>
                  <a:pt x="392494" y="828619"/>
                  <a:pt x="386334" y="830715"/>
                </a:cubicBezTo>
                <a:lnTo>
                  <a:pt x="19367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A0D345C-BA74-074C-2339-523DEF1EBD63}"/>
              </a:ext>
            </a:extLst>
          </p:cNvPr>
          <p:cNvSpPr/>
          <p:nvPr userDrawn="1"/>
        </p:nvSpPr>
        <p:spPr>
          <a:xfrm>
            <a:off x="4792916" y="6118383"/>
            <a:ext cx="790955" cy="484219"/>
          </a:xfrm>
          <a:custGeom>
            <a:avLst/>
            <a:gdLst>
              <a:gd name="connsiteX0" fmla="*/ 191 w 790955"/>
              <a:gd name="connsiteY0" fmla="*/ 366554 h 484219"/>
              <a:gd name="connsiteX1" fmla="*/ 191 w 790955"/>
              <a:gd name="connsiteY1" fmla="*/ 459835 h 484219"/>
              <a:gd name="connsiteX2" fmla="*/ 24574 w 790955"/>
              <a:gd name="connsiteY2" fmla="*/ 484220 h 484219"/>
              <a:gd name="connsiteX3" fmla="*/ 766572 w 790955"/>
              <a:gd name="connsiteY3" fmla="*/ 484220 h 484219"/>
              <a:gd name="connsiteX4" fmla="*/ 790956 w 790955"/>
              <a:gd name="connsiteY4" fmla="*/ 459835 h 484219"/>
              <a:gd name="connsiteX5" fmla="*/ 790956 w 790955"/>
              <a:gd name="connsiteY5" fmla="*/ 364458 h 484219"/>
              <a:gd name="connsiteX6" fmla="*/ 790829 w 790955"/>
              <a:gd name="connsiteY6" fmla="*/ 295116 h 484219"/>
              <a:gd name="connsiteX7" fmla="*/ 790829 w 790955"/>
              <a:gd name="connsiteY7" fmla="*/ 261334 h 484219"/>
              <a:gd name="connsiteX8" fmla="*/ 779780 w 790955"/>
              <a:gd name="connsiteY8" fmla="*/ 242602 h 484219"/>
              <a:gd name="connsiteX9" fmla="*/ 405448 w 790955"/>
              <a:gd name="connsiteY9" fmla="*/ 2508 h 484219"/>
              <a:gd name="connsiteX10" fmla="*/ 388557 w 790955"/>
              <a:gd name="connsiteY10" fmla="*/ 2445 h 484219"/>
              <a:gd name="connsiteX11" fmla="*/ 11621 w 790955"/>
              <a:gd name="connsiteY11" fmla="*/ 242284 h 484219"/>
              <a:gd name="connsiteX12" fmla="*/ 0 w 790955"/>
              <a:gd name="connsiteY12" fmla="*/ 262477 h 484219"/>
              <a:gd name="connsiteX13" fmla="*/ 0 w 790955"/>
              <a:gd name="connsiteY13" fmla="*/ 304832 h 484219"/>
              <a:gd name="connsiteX14" fmla="*/ 127 w 790955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5" h="484219">
                <a:moveTo>
                  <a:pt x="191" y="366554"/>
                </a:moveTo>
                <a:cubicBezTo>
                  <a:pt x="191" y="401098"/>
                  <a:pt x="191" y="431769"/>
                  <a:pt x="191" y="459835"/>
                </a:cubicBezTo>
                <a:cubicBezTo>
                  <a:pt x="191" y="473298"/>
                  <a:pt x="11113" y="484220"/>
                  <a:pt x="24574" y="484220"/>
                </a:cubicBezTo>
                <a:lnTo>
                  <a:pt x="766572" y="484220"/>
                </a:lnTo>
                <a:cubicBezTo>
                  <a:pt x="780034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8" y="2508"/>
                </a:lnTo>
                <a:cubicBezTo>
                  <a:pt x="400304" y="-793"/>
                  <a:pt x="393764" y="-857"/>
                  <a:pt x="388557" y="2445"/>
                </a:cubicBezTo>
                <a:cubicBezTo>
                  <a:pt x="287973" y="66072"/>
                  <a:pt x="64262" y="208757"/>
                  <a:pt x="11621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0D735B8-109C-1D1E-29B3-42DA845B7377}"/>
              </a:ext>
            </a:extLst>
          </p:cNvPr>
          <p:cNvSpPr/>
          <p:nvPr userDrawn="1"/>
        </p:nvSpPr>
        <p:spPr>
          <a:xfrm>
            <a:off x="5700585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1 w 790892"/>
              <a:gd name="connsiteY6" fmla="*/ 242261 h 962541"/>
              <a:gd name="connsiteX7" fmla="*/ 388557 w 790892"/>
              <a:gd name="connsiteY7" fmla="*/ 2421 h 962541"/>
              <a:gd name="connsiteX8" fmla="*/ 405448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3 w 790892"/>
              <a:gd name="connsiteY12" fmla="*/ 364435 h 962541"/>
              <a:gd name="connsiteX13" fmla="*/ 790893 w 790892"/>
              <a:gd name="connsiteY13" fmla="*/ 938157 h 962541"/>
              <a:gd name="connsiteX14" fmla="*/ 766509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3" y="364435"/>
                  <a:pt x="790893" y="364435"/>
                </a:cubicBezTo>
                <a:lnTo>
                  <a:pt x="790893" y="938157"/>
                </a:lnTo>
                <a:cubicBezTo>
                  <a:pt x="790893" y="951619"/>
                  <a:pt x="779971" y="962541"/>
                  <a:pt x="766509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9793DFC-005E-5573-223B-59EF637AD3A6}"/>
              </a:ext>
            </a:extLst>
          </p:cNvPr>
          <p:cNvSpPr/>
          <p:nvPr userDrawn="1"/>
        </p:nvSpPr>
        <p:spPr>
          <a:xfrm>
            <a:off x="7515732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1 w 790892"/>
              <a:gd name="connsiteY6" fmla="*/ 242261 h 962541"/>
              <a:gd name="connsiteX7" fmla="*/ 388557 w 790892"/>
              <a:gd name="connsiteY7" fmla="*/ 2421 h 962541"/>
              <a:gd name="connsiteX8" fmla="*/ 405448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3 w 790892"/>
              <a:gd name="connsiteY12" fmla="*/ 364435 h 962541"/>
              <a:gd name="connsiteX13" fmla="*/ 790893 w 790892"/>
              <a:gd name="connsiteY13" fmla="*/ 938157 h 962541"/>
              <a:gd name="connsiteX14" fmla="*/ 766509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4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3" y="364435"/>
                  <a:pt x="790893" y="364435"/>
                </a:cubicBezTo>
                <a:lnTo>
                  <a:pt x="790893" y="938157"/>
                </a:lnTo>
                <a:cubicBezTo>
                  <a:pt x="790893" y="951619"/>
                  <a:pt x="779971" y="962541"/>
                  <a:pt x="766509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6EF4F8F-68CD-1166-12E0-E9DBEB343F4B}"/>
              </a:ext>
            </a:extLst>
          </p:cNvPr>
          <p:cNvSpPr/>
          <p:nvPr userDrawn="1"/>
        </p:nvSpPr>
        <p:spPr>
          <a:xfrm>
            <a:off x="9330880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4 w 790892"/>
              <a:gd name="connsiteY2" fmla="*/ 938030 h 962541"/>
              <a:gd name="connsiteX3" fmla="*/ 126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6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5 w 790892"/>
              <a:gd name="connsiteY10" fmla="*/ 261311 h 962541"/>
              <a:gd name="connsiteX11" fmla="*/ 790765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4" y="951429"/>
                  <a:pt x="444" y="938030"/>
                </a:cubicBezTo>
                <a:cubicBezTo>
                  <a:pt x="126" y="673806"/>
                  <a:pt x="126" y="624277"/>
                  <a:pt x="126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6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5" y="261311"/>
                </a:cubicBezTo>
                <a:lnTo>
                  <a:pt x="790765" y="295092"/>
                </a:lnTo>
                <a:cubicBezTo>
                  <a:pt x="790765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248CF64F-4A07-5362-EA9A-881C782E5150}"/>
              </a:ext>
            </a:extLst>
          </p:cNvPr>
          <p:cNvSpPr/>
          <p:nvPr userDrawn="1"/>
        </p:nvSpPr>
        <p:spPr>
          <a:xfrm>
            <a:off x="11146028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4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6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4" y="951429"/>
                  <a:pt x="444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1D069F3-B2D0-F1C9-B1D2-5C51281F129D}"/>
              </a:ext>
            </a:extLst>
          </p:cNvPr>
          <p:cNvSpPr/>
          <p:nvPr userDrawn="1"/>
        </p:nvSpPr>
        <p:spPr>
          <a:xfrm>
            <a:off x="6608127" y="5161335"/>
            <a:ext cx="790892" cy="956907"/>
          </a:xfrm>
          <a:custGeom>
            <a:avLst/>
            <a:gdLst>
              <a:gd name="connsiteX0" fmla="*/ 19303 w 790892"/>
              <a:gd name="connsiteY0" fmla="*/ 956128 h 956907"/>
              <a:gd name="connsiteX1" fmla="*/ 444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0 w 790892"/>
              <a:gd name="connsiteY5" fmla="*/ 242261 h 956907"/>
              <a:gd name="connsiteX6" fmla="*/ 388556 w 790892"/>
              <a:gd name="connsiteY6" fmla="*/ 2421 h 956907"/>
              <a:gd name="connsiteX7" fmla="*/ 405447 w 790892"/>
              <a:gd name="connsiteY7" fmla="*/ 2485 h 956907"/>
              <a:gd name="connsiteX8" fmla="*/ 779780 w 790892"/>
              <a:gd name="connsiteY8" fmla="*/ 242578 h 956907"/>
              <a:gd name="connsiteX9" fmla="*/ 790766 w 790892"/>
              <a:gd name="connsiteY9" fmla="*/ 261311 h 956907"/>
              <a:gd name="connsiteX10" fmla="*/ 790766 w 790892"/>
              <a:gd name="connsiteY10" fmla="*/ 295093 h 956907"/>
              <a:gd name="connsiteX11" fmla="*/ 790892 w 790892"/>
              <a:gd name="connsiteY11" fmla="*/ 364435 h 956907"/>
              <a:gd name="connsiteX12" fmla="*/ 790892 w 790892"/>
              <a:gd name="connsiteY12" fmla="*/ 942602 h 956907"/>
              <a:gd name="connsiteX13" fmla="*/ 772096 w 790892"/>
              <a:gd name="connsiteY13" fmla="*/ 956064 h 956907"/>
              <a:gd name="connsiteX14" fmla="*/ 405320 w 790892"/>
              <a:gd name="connsiteY14" fmla="*/ 830715 h 956907"/>
              <a:gd name="connsiteX15" fmla="*/ 386334 w 790892"/>
              <a:gd name="connsiteY15" fmla="*/ 830715 h 956907"/>
              <a:gd name="connsiteX16" fmla="*/ 19367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3" y="956128"/>
                </a:moveTo>
                <a:cubicBezTo>
                  <a:pt x="10096" y="959303"/>
                  <a:pt x="508" y="952381"/>
                  <a:pt x="444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3"/>
                </a:lnTo>
                <a:cubicBezTo>
                  <a:pt x="790766" y="295093"/>
                  <a:pt x="790892" y="364435"/>
                  <a:pt x="790892" y="364435"/>
                </a:cubicBezTo>
                <a:lnTo>
                  <a:pt x="790892" y="942602"/>
                </a:lnTo>
                <a:cubicBezTo>
                  <a:pt x="790892" y="952381"/>
                  <a:pt x="781304" y="959239"/>
                  <a:pt x="772096" y="956064"/>
                </a:cubicBezTo>
                <a:lnTo>
                  <a:pt x="405320" y="830715"/>
                </a:lnTo>
                <a:cubicBezTo>
                  <a:pt x="399161" y="828619"/>
                  <a:pt x="392493" y="828619"/>
                  <a:pt x="386334" y="830715"/>
                </a:cubicBezTo>
                <a:lnTo>
                  <a:pt x="19367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4163346D-3F6B-3B86-5084-09FFE7F17AFA}"/>
              </a:ext>
            </a:extLst>
          </p:cNvPr>
          <p:cNvSpPr/>
          <p:nvPr userDrawn="1"/>
        </p:nvSpPr>
        <p:spPr>
          <a:xfrm>
            <a:off x="6608064" y="6118383"/>
            <a:ext cx="790955" cy="484219"/>
          </a:xfrm>
          <a:custGeom>
            <a:avLst/>
            <a:gdLst>
              <a:gd name="connsiteX0" fmla="*/ 191 w 790955"/>
              <a:gd name="connsiteY0" fmla="*/ 366554 h 484219"/>
              <a:gd name="connsiteX1" fmla="*/ 191 w 790955"/>
              <a:gd name="connsiteY1" fmla="*/ 459835 h 484219"/>
              <a:gd name="connsiteX2" fmla="*/ 24574 w 790955"/>
              <a:gd name="connsiteY2" fmla="*/ 484220 h 484219"/>
              <a:gd name="connsiteX3" fmla="*/ 766572 w 790955"/>
              <a:gd name="connsiteY3" fmla="*/ 484220 h 484219"/>
              <a:gd name="connsiteX4" fmla="*/ 790956 w 790955"/>
              <a:gd name="connsiteY4" fmla="*/ 459835 h 484219"/>
              <a:gd name="connsiteX5" fmla="*/ 790956 w 790955"/>
              <a:gd name="connsiteY5" fmla="*/ 364458 h 484219"/>
              <a:gd name="connsiteX6" fmla="*/ 790829 w 790955"/>
              <a:gd name="connsiteY6" fmla="*/ 295116 h 484219"/>
              <a:gd name="connsiteX7" fmla="*/ 790829 w 790955"/>
              <a:gd name="connsiteY7" fmla="*/ 261334 h 484219"/>
              <a:gd name="connsiteX8" fmla="*/ 779780 w 790955"/>
              <a:gd name="connsiteY8" fmla="*/ 242602 h 484219"/>
              <a:gd name="connsiteX9" fmla="*/ 405447 w 790955"/>
              <a:gd name="connsiteY9" fmla="*/ 2508 h 484219"/>
              <a:gd name="connsiteX10" fmla="*/ 388556 w 790955"/>
              <a:gd name="connsiteY10" fmla="*/ 2445 h 484219"/>
              <a:gd name="connsiteX11" fmla="*/ 11620 w 790955"/>
              <a:gd name="connsiteY11" fmla="*/ 242284 h 484219"/>
              <a:gd name="connsiteX12" fmla="*/ 0 w 790955"/>
              <a:gd name="connsiteY12" fmla="*/ 262477 h 484219"/>
              <a:gd name="connsiteX13" fmla="*/ 0 w 790955"/>
              <a:gd name="connsiteY13" fmla="*/ 304832 h 484219"/>
              <a:gd name="connsiteX14" fmla="*/ 127 w 790955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5" h="484219">
                <a:moveTo>
                  <a:pt x="191" y="366554"/>
                </a:moveTo>
                <a:cubicBezTo>
                  <a:pt x="191" y="401098"/>
                  <a:pt x="191" y="431769"/>
                  <a:pt x="191" y="459835"/>
                </a:cubicBezTo>
                <a:cubicBezTo>
                  <a:pt x="191" y="473298"/>
                  <a:pt x="11113" y="484220"/>
                  <a:pt x="24574" y="484220"/>
                </a:cubicBezTo>
                <a:lnTo>
                  <a:pt x="766572" y="484220"/>
                </a:lnTo>
                <a:cubicBezTo>
                  <a:pt x="780034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7" y="2508"/>
                </a:lnTo>
                <a:cubicBezTo>
                  <a:pt x="400304" y="-793"/>
                  <a:pt x="393764" y="-857"/>
                  <a:pt x="388556" y="2445"/>
                </a:cubicBezTo>
                <a:cubicBezTo>
                  <a:pt x="287972" y="66072"/>
                  <a:pt x="64262" y="208757"/>
                  <a:pt x="11620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6D5BD8B1-90A8-5EB3-2D9F-17DED0957EFF}"/>
              </a:ext>
            </a:extLst>
          </p:cNvPr>
          <p:cNvSpPr/>
          <p:nvPr userDrawn="1"/>
        </p:nvSpPr>
        <p:spPr>
          <a:xfrm>
            <a:off x="8423275" y="5161335"/>
            <a:ext cx="790892" cy="956907"/>
          </a:xfrm>
          <a:custGeom>
            <a:avLst/>
            <a:gdLst>
              <a:gd name="connsiteX0" fmla="*/ 19304 w 790892"/>
              <a:gd name="connsiteY0" fmla="*/ 956128 h 956907"/>
              <a:gd name="connsiteX1" fmla="*/ 444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0 w 790892"/>
              <a:gd name="connsiteY5" fmla="*/ 242261 h 956907"/>
              <a:gd name="connsiteX6" fmla="*/ 388556 w 790892"/>
              <a:gd name="connsiteY6" fmla="*/ 2421 h 956907"/>
              <a:gd name="connsiteX7" fmla="*/ 405447 w 790892"/>
              <a:gd name="connsiteY7" fmla="*/ 2485 h 956907"/>
              <a:gd name="connsiteX8" fmla="*/ 779780 w 790892"/>
              <a:gd name="connsiteY8" fmla="*/ 242578 h 956907"/>
              <a:gd name="connsiteX9" fmla="*/ 790766 w 790892"/>
              <a:gd name="connsiteY9" fmla="*/ 261311 h 956907"/>
              <a:gd name="connsiteX10" fmla="*/ 790766 w 790892"/>
              <a:gd name="connsiteY10" fmla="*/ 295093 h 956907"/>
              <a:gd name="connsiteX11" fmla="*/ 790893 w 790892"/>
              <a:gd name="connsiteY11" fmla="*/ 364435 h 956907"/>
              <a:gd name="connsiteX12" fmla="*/ 790893 w 790892"/>
              <a:gd name="connsiteY12" fmla="*/ 942602 h 956907"/>
              <a:gd name="connsiteX13" fmla="*/ 772096 w 790892"/>
              <a:gd name="connsiteY13" fmla="*/ 956064 h 956907"/>
              <a:gd name="connsiteX14" fmla="*/ 405320 w 790892"/>
              <a:gd name="connsiteY14" fmla="*/ 830715 h 956907"/>
              <a:gd name="connsiteX15" fmla="*/ 386334 w 790892"/>
              <a:gd name="connsiteY15" fmla="*/ 830715 h 956907"/>
              <a:gd name="connsiteX16" fmla="*/ 19368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4" y="956128"/>
                </a:moveTo>
                <a:cubicBezTo>
                  <a:pt x="10096" y="959303"/>
                  <a:pt x="508" y="952381"/>
                  <a:pt x="444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4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3"/>
                </a:lnTo>
                <a:cubicBezTo>
                  <a:pt x="790766" y="295093"/>
                  <a:pt x="790893" y="364435"/>
                  <a:pt x="790893" y="364435"/>
                </a:cubicBezTo>
                <a:lnTo>
                  <a:pt x="790893" y="942602"/>
                </a:lnTo>
                <a:cubicBezTo>
                  <a:pt x="790893" y="952381"/>
                  <a:pt x="781304" y="959239"/>
                  <a:pt x="772096" y="956064"/>
                </a:cubicBezTo>
                <a:lnTo>
                  <a:pt x="405320" y="830715"/>
                </a:lnTo>
                <a:cubicBezTo>
                  <a:pt x="399161" y="828619"/>
                  <a:pt x="392494" y="828619"/>
                  <a:pt x="386334" y="830715"/>
                </a:cubicBezTo>
                <a:lnTo>
                  <a:pt x="19368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95153459-6179-2416-1C77-D091B56370CD}"/>
              </a:ext>
            </a:extLst>
          </p:cNvPr>
          <p:cNvSpPr/>
          <p:nvPr userDrawn="1"/>
        </p:nvSpPr>
        <p:spPr>
          <a:xfrm>
            <a:off x="8423211" y="6118383"/>
            <a:ext cx="790956" cy="484219"/>
          </a:xfrm>
          <a:custGeom>
            <a:avLst/>
            <a:gdLst>
              <a:gd name="connsiteX0" fmla="*/ 191 w 790956"/>
              <a:gd name="connsiteY0" fmla="*/ 366554 h 484219"/>
              <a:gd name="connsiteX1" fmla="*/ 191 w 790956"/>
              <a:gd name="connsiteY1" fmla="*/ 459835 h 484219"/>
              <a:gd name="connsiteX2" fmla="*/ 24574 w 790956"/>
              <a:gd name="connsiteY2" fmla="*/ 484220 h 484219"/>
              <a:gd name="connsiteX3" fmla="*/ 766572 w 790956"/>
              <a:gd name="connsiteY3" fmla="*/ 484220 h 484219"/>
              <a:gd name="connsiteX4" fmla="*/ 790956 w 790956"/>
              <a:gd name="connsiteY4" fmla="*/ 459835 h 484219"/>
              <a:gd name="connsiteX5" fmla="*/ 790956 w 790956"/>
              <a:gd name="connsiteY5" fmla="*/ 364458 h 484219"/>
              <a:gd name="connsiteX6" fmla="*/ 790829 w 790956"/>
              <a:gd name="connsiteY6" fmla="*/ 295116 h 484219"/>
              <a:gd name="connsiteX7" fmla="*/ 790829 w 790956"/>
              <a:gd name="connsiteY7" fmla="*/ 261334 h 484219"/>
              <a:gd name="connsiteX8" fmla="*/ 779780 w 790956"/>
              <a:gd name="connsiteY8" fmla="*/ 242602 h 484219"/>
              <a:gd name="connsiteX9" fmla="*/ 405447 w 790956"/>
              <a:gd name="connsiteY9" fmla="*/ 2508 h 484219"/>
              <a:gd name="connsiteX10" fmla="*/ 388557 w 790956"/>
              <a:gd name="connsiteY10" fmla="*/ 2445 h 484219"/>
              <a:gd name="connsiteX11" fmla="*/ 11620 w 790956"/>
              <a:gd name="connsiteY11" fmla="*/ 242284 h 484219"/>
              <a:gd name="connsiteX12" fmla="*/ 0 w 790956"/>
              <a:gd name="connsiteY12" fmla="*/ 262477 h 484219"/>
              <a:gd name="connsiteX13" fmla="*/ 0 w 790956"/>
              <a:gd name="connsiteY13" fmla="*/ 304832 h 484219"/>
              <a:gd name="connsiteX14" fmla="*/ 127 w 790956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6" h="484219">
                <a:moveTo>
                  <a:pt x="191" y="366554"/>
                </a:moveTo>
                <a:cubicBezTo>
                  <a:pt x="191" y="401098"/>
                  <a:pt x="191" y="431769"/>
                  <a:pt x="191" y="459835"/>
                </a:cubicBezTo>
                <a:cubicBezTo>
                  <a:pt x="191" y="473298"/>
                  <a:pt x="11113" y="484220"/>
                  <a:pt x="24574" y="484220"/>
                </a:cubicBezTo>
                <a:lnTo>
                  <a:pt x="766572" y="484220"/>
                </a:lnTo>
                <a:cubicBezTo>
                  <a:pt x="780034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7" y="2508"/>
                </a:lnTo>
                <a:cubicBezTo>
                  <a:pt x="400304" y="-793"/>
                  <a:pt x="393764" y="-857"/>
                  <a:pt x="388557" y="2445"/>
                </a:cubicBezTo>
                <a:cubicBezTo>
                  <a:pt x="287972" y="66072"/>
                  <a:pt x="64262" y="208757"/>
                  <a:pt x="11620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34F2AA30-1365-3B86-C182-214B8B3D495E}"/>
              </a:ext>
            </a:extLst>
          </p:cNvPr>
          <p:cNvSpPr/>
          <p:nvPr userDrawn="1"/>
        </p:nvSpPr>
        <p:spPr>
          <a:xfrm>
            <a:off x="10238422" y="5161335"/>
            <a:ext cx="790892" cy="956907"/>
          </a:xfrm>
          <a:custGeom>
            <a:avLst/>
            <a:gdLst>
              <a:gd name="connsiteX0" fmla="*/ 19304 w 790892"/>
              <a:gd name="connsiteY0" fmla="*/ 956128 h 956907"/>
              <a:gd name="connsiteX1" fmla="*/ 445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1 w 790892"/>
              <a:gd name="connsiteY5" fmla="*/ 242261 h 956907"/>
              <a:gd name="connsiteX6" fmla="*/ 388557 w 790892"/>
              <a:gd name="connsiteY6" fmla="*/ 2421 h 956907"/>
              <a:gd name="connsiteX7" fmla="*/ 405447 w 790892"/>
              <a:gd name="connsiteY7" fmla="*/ 2485 h 956907"/>
              <a:gd name="connsiteX8" fmla="*/ 779780 w 790892"/>
              <a:gd name="connsiteY8" fmla="*/ 242578 h 956907"/>
              <a:gd name="connsiteX9" fmla="*/ 790766 w 790892"/>
              <a:gd name="connsiteY9" fmla="*/ 261311 h 956907"/>
              <a:gd name="connsiteX10" fmla="*/ 790766 w 790892"/>
              <a:gd name="connsiteY10" fmla="*/ 295093 h 956907"/>
              <a:gd name="connsiteX11" fmla="*/ 790893 w 790892"/>
              <a:gd name="connsiteY11" fmla="*/ 364435 h 956907"/>
              <a:gd name="connsiteX12" fmla="*/ 790893 w 790892"/>
              <a:gd name="connsiteY12" fmla="*/ 942602 h 956907"/>
              <a:gd name="connsiteX13" fmla="*/ 772096 w 790892"/>
              <a:gd name="connsiteY13" fmla="*/ 956064 h 956907"/>
              <a:gd name="connsiteX14" fmla="*/ 405321 w 790892"/>
              <a:gd name="connsiteY14" fmla="*/ 830715 h 956907"/>
              <a:gd name="connsiteX15" fmla="*/ 386334 w 790892"/>
              <a:gd name="connsiteY15" fmla="*/ 830715 h 956907"/>
              <a:gd name="connsiteX16" fmla="*/ 19368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4" y="956128"/>
                </a:moveTo>
                <a:cubicBezTo>
                  <a:pt x="10096" y="959303"/>
                  <a:pt x="508" y="952381"/>
                  <a:pt x="445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3"/>
                </a:lnTo>
                <a:cubicBezTo>
                  <a:pt x="790766" y="295093"/>
                  <a:pt x="790893" y="364435"/>
                  <a:pt x="790893" y="364435"/>
                </a:cubicBezTo>
                <a:lnTo>
                  <a:pt x="790893" y="942602"/>
                </a:lnTo>
                <a:cubicBezTo>
                  <a:pt x="790893" y="952381"/>
                  <a:pt x="781304" y="959239"/>
                  <a:pt x="772096" y="956064"/>
                </a:cubicBezTo>
                <a:lnTo>
                  <a:pt x="405321" y="830715"/>
                </a:lnTo>
                <a:cubicBezTo>
                  <a:pt x="399161" y="828619"/>
                  <a:pt x="392494" y="828619"/>
                  <a:pt x="386334" y="830715"/>
                </a:cubicBezTo>
                <a:lnTo>
                  <a:pt x="19368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51726329-0A0D-15EB-81C5-7D92342627F8}"/>
              </a:ext>
            </a:extLst>
          </p:cNvPr>
          <p:cNvSpPr/>
          <p:nvPr userDrawn="1"/>
        </p:nvSpPr>
        <p:spPr>
          <a:xfrm>
            <a:off x="10238358" y="6118383"/>
            <a:ext cx="790956" cy="484219"/>
          </a:xfrm>
          <a:custGeom>
            <a:avLst/>
            <a:gdLst>
              <a:gd name="connsiteX0" fmla="*/ 191 w 790956"/>
              <a:gd name="connsiteY0" fmla="*/ 366554 h 484219"/>
              <a:gd name="connsiteX1" fmla="*/ 191 w 790956"/>
              <a:gd name="connsiteY1" fmla="*/ 459835 h 484219"/>
              <a:gd name="connsiteX2" fmla="*/ 24574 w 790956"/>
              <a:gd name="connsiteY2" fmla="*/ 484220 h 484219"/>
              <a:gd name="connsiteX3" fmla="*/ 766573 w 790956"/>
              <a:gd name="connsiteY3" fmla="*/ 484220 h 484219"/>
              <a:gd name="connsiteX4" fmla="*/ 790956 w 790956"/>
              <a:gd name="connsiteY4" fmla="*/ 459835 h 484219"/>
              <a:gd name="connsiteX5" fmla="*/ 790956 w 790956"/>
              <a:gd name="connsiteY5" fmla="*/ 364458 h 484219"/>
              <a:gd name="connsiteX6" fmla="*/ 790829 w 790956"/>
              <a:gd name="connsiteY6" fmla="*/ 295116 h 484219"/>
              <a:gd name="connsiteX7" fmla="*/ 790829 w 790956"/>
              <a:gd name="connsiteY7" fmla="*/ 261334 h 484219"/>
              <a:gd name="connsiteX8" fmla="*/ 779780 w 790956"/>
              <a:gd name="connsiteY8" fmla="*/ 242602 h 484219"/>
              <a:gd name="connsiteX9" fmla="*/ 405447 w 790956"/>
              <a:gd name="connsiteY9" fmla="*/ 2508 h 484219"/>
              <a:gd name="connsiteX10" fmla="*/ 388557 w 790956"/>
              <a:gd name="connsiteY10" fmla="*/ 2445 h 484219"/>
              <a:gd name="connsiteX11" fmla="*/ 11621 w 790956"/>
              <a:gd name="connsiteY11" fmla="*/ 242284 h 484219"/>
              <a:gd name="connsiteX12" fmla="*/ 0 w 790956"/>
              <a:gd name="connsiteY12" fmla="*/ 262477 h 484219"/>
              <a:gd name="connsiteX13" fmla="*/ 0 w 790956"/>
              <a:gd name="connsiteY13" fmla="*/ 304832 h 484219"/>
              <a:gd name="connsiteX14" fmla="*/ 127 w 790956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6" h="484219">
                <a:moveTo>
                  <a:pt x="191" y="366554"/>
                </a:moveTo>
                <a:cubicBezTo>
                  <a:pt x="191" y="401098"/>
                  <a:pt x="191" y="431769"/>
                  <a:pt x="191" y="459835"/>
                </a:cubicBezTo>
                <a:cubicBezTo>
                  <a:pt x="191" y="473298"/>
                  <a:pt x="11113" y="484220"/>
                  <a:pt x="24574" y="484220"/>
                </a:cubicBezTo>
                <a:lnTo>
                  <a:pt x="766573" y="484220"/>
                </a:lnTo>
                <a:cubicBezTo>
                  <a:pt x="780035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7" y="2508"/>
                </a:lnTo>
                <a:cubicBezTo>
                  <a:pt x="400304" y="-793"/>
                  <a:pt x="393764" y="-857"/>
                  <a:pt x="388557" y="2445"/>
                </a:cubicBezTo>
                <a:cubicBezTo>
                  <a:pt x="287972" y="66072"/>
                  <a:pt x="64262" y="208757"/>
                  <a:pt x="11621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63C4D1D-01BD-BC43-52D7-2FDE9C2A4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354" y="1053550"/>
            <a:ext cx="9866569" cy="541204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E0772A8-9508-A64B-68C5-CD64D30DF7DA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152354" y="1564570"/>
            <a:ext cx="9866569" cy="345112"/>
          </a:xfrm>
        </p:spPr>
        <p:txBody>
          <a:bodyPr numCol="1">
            <a:noAutofit/>
          </a:bodyPr>
          <a:lstStyle>
            <a:lvl1pPr marL="0" indent="0">
              <a:buNone/>
              <a:defRPr sz="2400" b="0" i="0">
                <a:latin typeface="Helvetica" pitchFamily="2" charset="0"/>
                <a:ea typeface="Bagoss Standard" panose="020B0504060102020204" pitchFamily="34" charset="77"/>
                <a:cs typeface="Bagoss Standard" panose="020B05040601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19">
            <a:extLst>
              <a:ext uri="{FF2B5EF4-FFF2-40B4-BE49-F238E27FC236}">
                <a16:creationId xmlns:a16="http://schemas.microsoft.com/office/drawing/2014/main" id="{F7AF398D-3197-8F88-3647-3B11F50C99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2354" y="2017643"/>
            <a:ext cx="9866569" cy="28287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668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FE1ABC8E-BB98-C919-E6BC-AA7B39186957}"/>
              </a:ext>
            </a:extLst>
          </p:cNvPr>
          <p:cNvSpPr/>
          <p:nvPr userDrawn="1"/>
        </p:nvSpPr>
        <p:spPr>
          <a:xfrm>
            <a:off x="-1" y="-1"/>
            <a:ext cx="12192000" cy="6858000"/>
          </a:xfrm>
          <a:custGeom>
            <a:avLst/>
            <a:gdLst>
              <a:gd name="connsiteX0" fmla="*/ 245165 w 12192000"/>
              <a:gd name="connsiteY0" fmla="*/ 242472 h 6858000"/>
              <a:gd name="connsiteX1" fmla="*/ 245165 w 12192000"/>
              <a:gd name="connsiteY1" fmla="*/ 6615528 h 6858000"/>
              <a:gd name="connsiteX2" fmla="*/ 11470341 w 12192000"/>
              <a:gd name="connsiteY2" fmla="*/ 6615528 h 6858000"/>
              <a:gd name="connsiteX3" fmla="*/ 11470341 w 12192000"/>
              <a:gd name="connsiteY3" fmla="*/ 6212541 h 6858000"/>
              <a:gd name="connsiteX4" fmla="*/ 11936921 w 12192000"/>
              <a:gd name="connsiteY4" fmla="*/ 6212541 h 6858000"/>
              <a:gd name="connsiteX5" fmla="*/ 11936921 w 12192000"/>
              <a:gd name="connsiteY5" fmla="*/ 242472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212541 h 6858000"/>
              <a:gd name="connsiteX9" fmla="*/ 12192000 w 12192000"/>
              <a:gd name="connsiteY9" fmla="*/ 6858000 h 6858000"/>
              <a:gd name="connsiteX10" fmla="*/ 11470341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45165" y="242472"/>
                </a:moveTo>
                <a:lnTo>
                  <a:pt x="245165" y="6615528"/>
                </a:lnTo>
                <a:lnTo>
                  <a:pt x="11470341" y="6615528"/>
                </a:lnTo>
                <a:lnTo>
                  <a:pt x="11470341" y="6212541"/>
                </a:lnTo>
                <a:lnTo>
                  <a:pt x="11936921" y="6212541"/>
                </a:lnTo>
                <a:lnTo>
                  <a:pt x="11936921" y="24247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12541"/>
                </a:lnTo>
                <a:lnTo>
                  <a:pt x="12192000" y="6858000"/>
                </a:lnTo>
                <a:lnTo>
                  <a:pt x="114703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7317161-2CD7-7DFA-011F-A55C360C705F}"/>
              </a:ext>
            </a:extLst>
          </p:cNvPr>
          <p:cNvSpPr/>
          <p:nvPr userDrawn="1"/>
        </p:nvSpPr>
        <p:spPr>
          <a:xfrm>
            <a:off x="8917401" y="2940388"/>
            <a:ext cx="3019519" cy="3674852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4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6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4" y="951429"/>
                  <a:pt x="444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B69031D-7D53-4A65-BB56-533F4995BC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7995" y="1581309"/>
            <a:ext cx="1984906" cy="506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08A9F2-83BF-6256-A4A9-DD003AC98DF9}"/>
              </a:ext>
            </a:extLst>
          </p:cNvPr>
          <p:cNvSpPr txBox="1"/>
          <p:nvPr userDrawn="1"/>
        </p:nvSpPr>
        <p:spPr>
          <a:xfrm>
            <a:off x="897993" y="2632637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>
                <a:solidFill>
                  <a:schemeClr val="bg1"/>
                </a:solidFill>
                <a:latin typeface="Helvetica" pitchFamily="2" charset="0"/>
                <a:ea typeface="Bagoss Condensed SemiBold" panose="020B0806060102020204" pitchFamily="34" charset="77"/>
                <a:cs typeface="Bagoss Condensed SemiBold" panose="020B0806060102020204" pitchFamily="34" charset="77"/>
              </a:rPr>
              <a:t>The voice of the home building industry.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C14A7A-2F44-BDF7-B5B4-111E150CB493}"/>
              </a:ext>
            </a:extLst>
          </p:cNvPr>
          <p:cNvSpPr txBox="1"/>
          <p:nvPr userDrawn="1"/>
        </p:nvSpPr>
        <p:spPr>
          <a:xfrm>
            <a:off x="897993" y="4422214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hbf.co.uk | 0207 960 1600 | @homebuildersfed</a:t>
            </a:r>
          </a:p>
        </p:txBody>
      </p:sp>
    </p:spTree>
    <p:extLst>
      <p:ext uri="{BB962C8B-B14F-4D97-AF65-F5344CB8AC3E}">
        <p14:creationId xmlns:p14="http://schemas.microsoft.com/office/powerpoint/2010/main" val="2204929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38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Pattern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52C3B98-E4D1-46FD-39A7-0B7A4898A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5114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1232F8C-0A94-89C7-1814-69A7D866E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165" y="2371238"/>
            <a:ext cx="11701669" cy="719689"/>
          </a:xfrm>
        </p:spPr>
        <p:txBody>
          <a:bodyPr anchor="t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9767688-C852-D333-E5EC-16E66FB6C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195226"/>
            <a:ext cx="9144000" cy="52800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74BA52B-EE2B-25F9-2872-623D0DF87C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185" y="494837"/>
            <a:ext cx="1057081" cy="5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8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191033"/>
            <a:ext cx="11360800" cy="4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200"/>
              <a:buNone/>
              <a:defRPr b="1">
                <a:solidFill>
                  <a:srgbClr val="211F1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 sz="1067"/>
          </a:p>
        </p:txBody>
      </p:sp>
    </p:spTree>
    <p:extLst>
      <p:ext uri="{BB962C8B-B14F-4D97-AF65-F5344CB8AC3E}">
        <p14:creationId xmlns:p14="http://schemas.microsoft.com/office/powerpoint/2010/main" val="1208251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2E2990-4E93-8C39-EE16-D25E46FEB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354" y="1053550"/>
            <a:ext cx="9866569" cy="541204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F29A907-3983-40C4-E76C-4D1822B1507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152354" y="1658344"/>
            <a:ext cx="9866569" cy="541204"/>
          </a:xfrm>
        </p:spPr>
        <p:txBody>
          <a:bodyPr numCol="1">
            <a:noAutofit/>
          </a:bodyPr>
          <a:lstStyle>
            <a:lvl1pPr marL="0" indent="0">
              <a:buNone/>
              <a:defRPr sz="2800" b="0" i="0"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2CB2CBFA-3D9C-FED4-03C6-4D3A67B67D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2354" y="2263139"/>
            <a:ext cx="9866569" cy="38967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>
              <a:defRPr sz="1200"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60DF77C-E0F6-AEC8-4D1B-5ED0C79B7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7643"/>
          <a:stretch/>
        </p:blipFill>
        <p:spPr>
          <a:xfrm>
            <a:off x="493185" y="494837"/>
            <a:ext cx="659169" cy="26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27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DAEDD57-623E-3D37-F372-3CC8886E8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353" y="1054527"/>
            <a:ext cx="9866569" cy="541204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AE1351B-7F17-0D5A-0966-C212A82B242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152355" y="1683838"/>
            <a:ext cx="4817518" cy="345112"/>
          </a:xfrm>
        </p:spPr>
        <p:txBody>
          <a:bodyPr numCol="1">
            <a:noAutofit/>
          </a:bodyPr>
          <a:lstStyle>
            <a:lvl1pPr marL="0" indent="0">
              <a:buNone/>
              <a:defRPr sz="2800" b="0" i="0"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DF55638F-C8B8-EEAA-859E-CBF62C55AE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2355" y="2583179"/>
            <a:ext cx="4817518" cy="3576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>
              <a:defRPr sz="1200"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10F18B-C382-84FB-D55F-FF816F627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7643"/>
          <a:stretch/>
        </p:blipFill>
        <p:spPr>
          <a:xfrm>
            <a:off x="493185" y="494837"/>
            <a:ext cx="659169" cy="269908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2655BE-F458-1F78-8C79-E0F50B61166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221312" y="1683838"/>
            <a:ext cx="4817518" cy="345112"/>
          </a:xfrm>
        </p:spPr>
        <p:txBody>
          <a:bodyPr numCol="1">
            <a:noAutofit/>
          </a:bodyPr>
          <a:lstStyle>
            <a:lvl1pPr marL="0" indent="0">
              <a:buNone/>
              <a:defRPr sz="2800" b="0" i="0"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19">
            <a:extLst>
              <a:ext uri="{FF2B5EF4-FFF2-40B4-BE49-F238E27FC236}">
                <a16:creationId xmlns:a16="http://schemas.microsoft.com/office/drawing/2014/main" id="{1F9F1407-E8EC-9469-3495-C495F9B0EAB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1312" y="2583179"/>
            <a:ext cx="4817518" cy="357675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>
              <a:defRPr sz="1200"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8187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&amp;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DAEDD57-623E-3D37-F372-3CC8886E8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353" y="1054527"/>
            <a:ext cx="9866569" cy="541204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AE1351B-7F17-0D5A-0966-C212A82B242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152355" y="1683838"/>
            <a:ext cx="3091654" cy="345112"/>
          </a:xfrm>
        </p:spPr>
        <p:txBody>
          <a:bodyPr numCol="1">
            <a:no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DF55638F-C8B8-EEAA-859E-CBF62C55AE1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2355" y="2523392"/>
            <a:ext cx="3091654" cy="363654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defRPr sz="1200"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10F18B-C382-84FB-D55F-FF816F627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7643"/>
          <a:stretch/>
        </p:blipFill>
        <p:spPr>
          <a:xfrm>
            <a:off x="493185" y="494837"/>
            <a:ext cx="659169" cy="269908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2655BE-F458-1F78-8C79-E0F50B611668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50173" y="1683838"/>
            <a:ext cx="3091654" cy="345112"/>
          </a:xfrm>
        </p:spPr>
        <p:txBody>
          <a:bodyPr numCol="1">
            <a:no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EDE57099-42D9-AF2D-5217-DDD79C4329B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50173" y="2523392"/>
            <a:ext cx="3091654" cy="363654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defRPr sz="1200"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9EA63816-7AE1-AE80-D02F-C2934653FCC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49356" y="2523392"/>
            <a:ext cx="3091654" cy="363654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defRPr sz="1200"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C5B2C29-42B8-66D6-3F1B-9E5444CE5E25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949355" y="1683838"/>
            <a:ext cx="3091654" cy="345112"/>
          </a:xfrm>
        </p:spPr>
        <p:txBody>
          <a:bodyPr numCol="1">
            <a:no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958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-Patter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60DF77C-E0F6-AEC8-4D1B-5ED0C79B7C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7643"/>
          <a:stretch/>
        </p:blipFill>
        <p:spPr>
          <a:xfrm>
            <a:off x="493185" y="494837"/>
            <a:ext cx="659169" cy="269908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6CB497DC-2CF5-6F2F-C37F-6A037294C334}"/>
              </a:ext>
            </a:extLst>
          </p:cNvPr>
          <p:cNvSpPr/>
          <p:nvPr userDrawn="1"/>
        </p:nvSpPr>
        <p:spPr>
          <a:xfrm>
            <a:off x="255079" y="5639998"/>
            <a:ext cx="790892" cy="962541"/>
          </a:xfrm>
          <a:custGeom>
            <a:avLst/>
            <a:gdLst>
              <a:gd name="connsiteX0" fmla="*/ 676275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1 w 790892"/>
              <a:gd name="connsiteY6" fmla="*/ 242261 h 962541"/>
              <a:gd name="connsiteX7" fmla="*/ 388557 w 790892"/>
              <a:gd name="connsiteY7" fmla="*/ 2421 h 962541"/>
              <a:gd name="connsiteX8" fmla="*/ 405448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3 w 790892"/>
              <a:gd name="connsiteY12" fmla="*/ 364435 h 962541"/>
              <a:gd name="connsiteX13" fmla="*/ 790893 w 790892"/>
              <a:gd name="connsiteY13" fmla="*/ 938157 h 962541"/>
              <a:gd name="connsiteX14" fmla="*/ 766509 w 790892"/>
              <a:gd name="connsiteY14" fmla="*/ 962541 h 962541"/>
              <a:gd name="connsiteX15" fmla="*/ 676212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75" y="962478"/>
                </a:moveTo>
                <a:lnTo>
                  <a:pt x="24892" y="962478"/>
                </a:lnTo>
                <a:cubicBezTo>
                  <a:pt x="11494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3" y="364435"/>
                  <a:pt x="790893" y="364435"/>
                </a:cubicBezTo>
                <a:lnTo>
                  <a:pt x="790893" y="938157"/>
                </a:lnTo>
                <a:cubicBezTo>
                  <a:pt x="790893" y="951619"/>
                  <a:pt x="779971" y="962541"/>
                  <a:pt x="766509" y="962541"/>
                </a:cubicBezTo>
                <a:lnTo>
                  <a:pt x="676212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A2F55F1-946A-086B-68C3-1E1F3F1D21BD}"/>
              </a:ext>
            </a:extLst>
          </p:cNvPr>
          <p:cNvSpPr/>
          <p:nvPr userDrawn="1"/>
        </p:nvSpPr>
        <p:spPr>
          <a:xfrm>
            <a:off x="2070290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7 w 790892"/>
              <a:gd name="connsiteY7" fmla="*/ 2421 h 962541"/>
              <a:gd name="connsiteX8" fmla="*/ 405448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EB57E5C-1731-79AC-D19F-473AFDBD8A42}"/>
              </a:ext>
            </a:extLst>
          </p:cNvPr>
          <p:cNvSpPr/>
          <p:nvPr userDrawn="1"/>
        </p:nvSpPr>
        <p:spPr>
          <a:xfrm>
            <a:off x="3885438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1 w 790892"/>
              <a:gd name="connsiteY6" fmla="*/ 242261 h 962541"/>
              <a:gd name="connsiteX7" fmla="*/ 388557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5 w 790892"/>
              <a:gd name="connsiteY10" fmla="*/ 261311 h 962541"/>
              <a:gd name="connsiteX11" fmla="*/ 790765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9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5" y="261311"/>
                </a:cubicBezTo>
                <a:lnTo>
                  <a:pt x="790765" y="295092"/>
                </a:lnTo>
                <a:cubicBezTo>
                  <a:pt x="790765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1" y="962541"/>
                  <a:pt x="766509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6FFDCF9-5CD2-A892-3843-BC846F544CAC}"/>
              </a:ext>
            </a:extLst>
          </p:cNvPr>
          <p:cNvSpPr/>
          <p:nvPr userDrawn="1"/>
        </p:nvSpPr>
        <p:spPr>
          <a:xfrm>
            <a:off x="5700585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1 w 790892"/>
              <a:gd name="connsiteY6" fmla="*/ 242261 h 962541"/>
              <a:gd name="connsiteX7" fmla="*/ 388557 w 790892"/>
              <a:gd name="connsiteY7" fmla="*/ 2421 h 962541"/>
              <a:gd name="connsiteX8" fmla="*/ 405448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3 w 790892"/>
              <a:gd name="connsiteY12" fmla="*/ 364435 h 962541"/>
              <a:gd name="connsiteX13" fmla="*/ 790893 w 790892"/>
              <a:gd name="connsiteY13" fmla="*/ 938157 h 962541"/>
              <a:gd name="connsiteX14" fmla="*/ 766509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3" y="364435"/>
                  <a:pt x="790893" y="364435"/>
                </a:cubicBezTo>
                <a:lnTo>
                  <a:pt x="790893" y="938157"/>
                </a:lnTo>
                <a:cubicBezTo>
                  <a:pt x="790893" y="951619"/>
                  <a:pt x="779971" y="962541"/>
                  <a:pt x="766509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4714896-F620-0E4A-457A-911403630D17}"/>
              </a:ext>
            </a:extLst>
          </p:cNvPr>
          <p:cNvSpPr/>
          <p:nvPr userDrawn="1"/>
        </p:nvSpPr>
        <p:spPr>
          <a:xfrm>
            <a:off x="1162685" y="5161335"/>
            <a:ext cx="790892" cy="956907"/>
          </a:xfrm>
          <a:custGeom>
            <a:avLst/>
            <a:gdLst>
              <a:gd name="connsiteX0" fmla="*/ 19304 w 790892"/>
              <a:gd name="connsiteY0" fmla="*/ 956128 h 956907"/>
              <a:gd name="connsiteX1" fmla="*/ 444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0 w 790892"/>
              <a:gd name="connsiteY5" fmla="*/ 242261 h 956907"/>
              <a:gd name="connsiteX6" fmla="*/ 388556 w 790892"/>
              <a:gd name="connsiteY6" fmla="*/ 2421 h 956907"/>
              <a:gd name="connsiteX7" fmla="*/ 405447 w 790892"/>
              <a:gd name="connsiteY7" fmla="*/ 2485 h 956907"/>
              <a:gd name="connsiteX8" fmla="*/ 779780 w 790892"/>
              <a:gd name="connsiteY8" fmla="*/ 242578 h 956907"/>
              <a:gd name="connsiteX9" fmla="*/ 790766 w 790892"/>
              <a:gd name="connsiteY9" fmla="*/ 261311 h 956907"/>
              <a:gd name="connsiteX10" fmla="*/ 790766 w 790892"/>
              <a:gd name="connsiteY10" fmla="*/ 295093 h 956907"/>
              <a:gd name="connsiteX11" fmla="*/ 790892 w 790892"/>
              <a:gd name="connsiteY11" fmla="*/ 364435 h 956907"/>
              <a:gd name="connsiteX12" fmla="*/ 790892 w 790892"/>
              <a:gd name="connsiteY12" fmla="*/ 942602 h 956907"/>
              <a:gd name="connsiteX13" fmla="*/ 772097 w 790892"/>
              <a:gd name="connsiteY13" fmla="*/ 956064 h 956907"/>
              <a:gd name="connsiteX14" fmla="*/ 405320 w 790892"/>
              <a:gd name="connsiteY14" fmla="*/ 830715 h 956907"/>
              <a:gd name="connsiteX15" fmla="*/ 386334 w 790892"/>
              <a:gd name="connsiteY15" fmla="*/ 830715 h 956907"/>
              <a:gd name="connsiteX16" fmla="*/ 19367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4" y="956128"/>
                </a:moveTo>
                <a:cubicBezTo>
                  <a:pt x="10096" y="959303"/>
                  <a:pt x="508" y="952381"/>
                  <a:pt x="444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4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3"/>
                </a:lnTo>
                <a:cubicBezTo>
                  <a:pt x="790766" y="295093"/>
                  <a:pt x="790892" y="364435"/>
                  <a:pt x="790892" y="364435"/>
                </a:cubicBezTo>
                <a:lnTo>
                  <a:pt x="790892" y="942602"/>
                </a:lnTo>
                <a:cubicBezTo>
                  <a:pt x="790892" y="952381"/>
                  <a:pt x="781304" y="959239"/>
                  <a:pt x="772097" y="956064"/>
                </a:cubicBezTo>
                <a:lnTo>
                  <a:pt x="405320" y="830715"/>
                </a:lnTo>
                <a:cubicBezTo>
                  <a:pt x="399161" y="828619"/>
                  <a:pt x="392494" y="828619"/>
                  <a:pt x="386334" y="830715"/>
                </a:cubicBezTo>
                <a:lnTo>
                  <a:pt x="19367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3B32A79-33EA-0795-3110-F0FE34D56A0B}"/>
              </a:ext>
            </a:extLst>
          </p:cNvPr>
          <p:cNvSpPr/>
          <p:nvPr userDrawn="1"/>
        </p:nvSpPr>
        <p:spPr>
          <a:xfrm>
            <a:off x="1162621" y="6118383"/>
            <a:ext cx="790955" cy="484219"/>
          </a:xfrm>
          <a:custGeom>
            <a:avLst/>
            <a:gdLst>
              <a:gd name="connsiteX0" fmla="*/ 190 w 790955"/>
              <a:gd name="connsiteY0" fmla="*/ 366554 h 484219"/>
              <a:gd name="connsiteX1" fmla="*/ 190 w 790955"/>
              <a:gd name="connsiteY1" fmla="*/ 459835 h 484219"/>
              <a:gd name="connsiteX2" fmla="*/ 24575 w 790955"/>
              <a:gd name="connsiteY2" fmla="*/ 484220 h 484219"/>
              <a:gd name="connsiteX3" fmla="*/ 766572 w 790955"/>
              <a:gd name="connsiteY3" fmla="*/ 484220 h 484219"/>
              <a:gd name="connsiteX4" fmla="*/ 790956 w 790955"/>
              <a:gd name="connsiteY4" fmla="*/ 459835 h 484219"/>
              <a:gd name="connsiteX5" fmla="*/ 790956 w 790955"/>
              <a:gd name="connsiteY5" fmla="*/ 364458 h 484219"/>
              <a:gd name="connsiteX6" fmla="*/ 790829 w 790955"/>
              <a:gd name="connsiteY6" fmla="*/ 295116 h 484219"/>
              <a:gd name="connsiteX7" fmla="*/ 790829 w 790955"/>
              <a:gd name="connsiteY7" fmla="*/ 261334 h 484219"/>
              <a:gd name="connsiteX8" fmla="*/ 779780 w 790955"/>
              <a:gd name="connsiteY8" fmla="*/ 242602 h 484219"/>
              <a:gd name="connsiteX9" fmla="*/ 405448 w 790955"/>
              <a:gd name="connsiteY9" fmla="*/ 2508 h 484219"/>
              <a:gd name="connsiteX10" fmla="*/ 388557 w 790955"/>
              <a:gd name="connsiteY10" fmla="*/ 2445 h 484219"/>
              <a:gd name="connsiteX11" fmla="*/ 11621 w 790955"/>
              <a:gd name="connsiteY11" fmla="*/ 242284 h 484219"/>
              <a:gd name="connsiteX12" fmla="*/ 0 w 790955"/>
              <a:gd name="connsiteY12" fmla="*/ 262477 h 484219"/>
              <a:gd name="connsiteX13" fmla="*/ 0 w 790955"/>
              <a:gd name="connsiteY13" fmla="*/ 304832 h 484219"/>
              <a:gd name="connsiteX14" fmla="*/ 127 w 790955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5" h="484219">
                <a:moveTo>
                  <a:pt x="190" y="366554"/>
                </a:moveTo>
                <a:cubicBezTo>
                  <a:pt x="190" y="401098"/>
                  <a:pt x="190" y="431769"/>
                  <a:pt x="190" y="459835"/>
                </a:cubicBezTo>
                <a:cubicBezTo>
                  <a:pt x="190" y="473298"/>
                  <a:pt x="11113" y="484220"/>
                  <a:pt x="24575" y="484220"/>
                </a:cubicBezTo>
                <a:lnTo>
                  <a:pt x="766572" y="484220"/>
                </a:lnTo>
                <a:cubicBezTo>
                  <a:pt x="780034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8" y="2508"/>
                </a:lnTo>
                <a:cubicBezTo>
                  <a:pt x="400304" y="-793"/>
                  <a:pt x="393764" y="-857"/>
                  <a:pt x="388557" y="2445"/>
                </a:cubicBezTo>
                <a:cubicBezTo>
                  <a:pt x="287973" y="66072"/>
                  <a:pt x="64262" y="208757"/>
                  <a:pt x="11621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7BE0D48-E8C3-B0ED-2A0D-152F8BB5FE16}"/>
              </a:ext>
            </a:extLst>
          </p:cNvPr>
          <p:cNvSpPr/>
          <p:nvPr userDrawn="1"/>
        </p:nvSpPr>
        <p:spPr>
          <a:xfrm>
            <a:off x="2977832" y="5161335"/>
            <a:ext cx="790892" cy="956907"/>
          </a:xfrm>
          <a:custGeom>
            <a:avLst/>
            <a:gdLst>
              <a:gd name="connsiteX0" fmla="*/ 19304 w 790892"/>
              <a:gd name="connsiteY0" fmla="*/ 956128 h 956907"/>
              <a:gd name="connsiteX1" fmla="*/ 444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0 w 790892"/>
              <a:gd name="connsiteY5" fmla="*/ 242261 h 956907"/>
              <a:gd name="connsiteX6" fmla="*/ 388557 w 790892"/>
              <a:gd name="connsiteY6" fmla="*/ 2421 h 956907"/>
              <a:gd name="connsiteX7" fmla="*/ 405447 w 790892"/>
              <a:gd name="connsiteY7" fmla="*/ 2485 h 956907"/>
              <a:gd name="connsiteX8" fmla="*/ 779780 w 790892"/>
              <a:gd name="connsiteY8" fmla="*/ 242578 h 956907"/>
              <a:gd name="connsiteX9" fmla="*/ 790765 w 790892"/>
              <a:gd name="connsiteY9" fmla="*/ 261311 h 956907"/>
              <a:gd name="connsiteX10" fmla="*/ 790765 w 790892"/>
              <a:gd name="connsiteY10" fmla="*/ 295093 h 956907"/>
              <a:gd name="connsiteX11" fmla="*/ 790892 w 790892"/>
              <a:gd name="connsiteY11" fmla="*/ 364435 h 956907"/>
              <a:gd name="connsiteX12" fmla="*/ 790892 w 790892"/>
              <a:gd name="connsiteY12" fmla="*/ 942602 h 956907"/>
              <a:gd name="connsiteX13" fmla="*/ 772096 w 790892"/>
              <a:gd name="connsiteY13" fmla="*/ 956064 h 956907"/>
              <a:gd name="connsiteX14" fmla="*/ 405321 w 790892"/>
              <a:gd name="connsiteY14" fmla="*/ 830715 h 956907"/>
              <a:gd name="connsiteX15" fmla="*/ 386334 w 790892"/>
              <a:gd name="connsiteY15" fmla="*/ 830715 h 956907"/>
              <a:gd name="connsiteX16" fmla="*/ 19367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4" y="956128"/>
                </a:moveTo>
                <a:cubicBezTo>
                  <a:pt x="10096" y="959303"/>
                  <a:pt x="508" y="952381"/>
                  <a:pt x="444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5" y="261311"/>
                </a:cubicBezTo>
                <a:lnTo>
                  <a:pt x="790765" y="295093"/>
                </a:lnTo>
                <a:cubicBezTo>
                  <a:pt x="790765" y="295093"/>
                  <a:pt x="790892" y="364435"/>
                  <a:pt x="790892" y="364435"/>
                </a:cubicBezTo>
                <a:lnTo>
                  <a:pt x="790892" y="942602"/>
                </a:lnTo>
                <a:cubicBezTo>
                  <a:pt x="790892" y="952381"/>
                  <a:pt x="781304" y="959239"/>
                  <a:pt x="772096" y="956064"/>
                </a:cubicBezTo>
                <a:lnTo>
                  <a:pt x="405321" y="830715"/>
                </a:lnTo>
                <a:cubicBezTo>
                  <a:pt x="399161" y="828619"/>
                  <a:pt x="392494" y="828619"/>
                  <a:pt x="386334" y="830715"/>
                </a:cubicBezTo>
                <a:lnTo>
                  <a:pt x="19367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20DB225-D956-2126-18BD-0CB3BA8877B3}"/>
              </a:ext>
            </a:extLst>
          </p:cNvPr>
          <p:cNvSpPr/>
          <p:nvPr userDrawn="1"/>
        </p:nvSpPr>
        <p:spPr>
          <a:xfrm>
            <a:off x="2977769" y="6118383"/>
            <a:ext cx="790955" cy="484219"/>
          </a:xfrm>
          <a:custGeom>
            <a:avLst/>
            <a:gdLst>
              <a:gd name="connsiteX0" fmla="*/ 190 w 790955"/>
              <a:gd name="connsiteY0" fmla="*/ 366554 h 484219"/>
              <a:gd name="connsiteX1" fmla="*/ 190 w 790955"/>
              <a:gd name="connsiteY1" fmla="*/ 459835 h 484219"/>
              <a:gd name="connsiteX2" fmla="*/ 24574 w 790955"/>
              <a:gd name="connsiteY2" fmla="*/ 484220 h 484219"/>
              <a:gd name="connsiteX3" fmla="*/ 766572 w 790955"/>
              <a:gd name="connsiteY3" fmla="*/ 484220 h 484219"/>
              <a:gd name="connsiteX4" fmla="*/ 790956 w 790955"/>
              <a:gd name="connsiteY4" fmla="*/ 459835 h 484219"/>
              <a:gd name="connsiteX5" fmla="*/ 790956 w 790955"/>
              <a:gd name="connsiteY5" fmla="*/ 364458 h 484219"/>
              <a:gd name="connsiteX6" fmla="*/ 790829 w 790955"/>
              <a:gd name="connsiteY6" fmla="*/ 295116 h 484219"/>
              <a:gd name="connsiteX7" fmla="*/ 790829 w 790955"/>
              <a:gd name="connsiteY7" fmla="*/ 261334 h 484219"/>
              <a:gd name="connsiteX8" fmla="*/ 779780 w 790955"/>
              <a:gd name="connsiteY8" fmla="*/ 242602 h 484219"/>
              <a:gd name="connsiteX9" fmla="*/ 405447 w 790955"/>
              <a:gd name="connsiteY9" fmla="*/ 2508 h 484219"/>
              <a:gd name="connsiteX10" fmla="*/ 388557 w 790955"/>
              <a:gd name="connsiteY10" fmla="*/ 2445 h 484219"/>
              <a:gd name="connsiteX11" fmla="*/ 11620 w 790955"/>
              <a:gd name="connsiteY11" fmla="*/ 242284 h 484219"/>
              <a:gd name="connsiteX12" fmla="*/ 0 w 790955"/>
              <a:gd name="connsiteY12" fmla="*/ 262477 h 484219"/>
              <a:gd name="connsiteX13" fmla="*/ 0 w 790955"/>
              <a:gd name="connsiteY13" fmla="*/ 304832 h 484219"/>
              <a:gd name="connsiteX14" fmla="*/ 127 w 790955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5" h="484219">
                <a:moveTo>
                  <a:pt x="190" y="366554"/>
                </a:moveTo>
                <a:cubicBezTo>
                  <a:pt x="190" y="401098"/>
                  <a:pt x="190" y="431769"/>
                  <a:pt x="190" y="459835"/>
                </a:cubicBezTo>
                <a:cubicBezTo>
                  <a:pt x="190" y="473298"/>
                  <a:pt x="11113" y="484220"/>
                  <a:pt x="24574" y="484220"/>
                </a:cubicBezTo>
                <a:lnTo>
                  <a:pt x="766572" y="484220"/>
                </a:lnTo>
                <a:cubicBezTo>
                  <a:pt x="780034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7" y="2508"/>
                </a:lnTo>
                <a:cubicBezTo>
                  <a:pt x="400304" y="-793"/>
                  <a:pt x="393764" y="-857"/>
                  <a:pt x="388557" y="2445"/>
                </a:cubicBezTo>
                <a:cubicBezTo>
                  <a:pt x="287972" y="66072"/>
                  <a:pt x="64262" y="208757"/>
                  <a:pt x="11620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6F70407-6878-9677-7C8B-DE2710F6374A}"/>
              </a:ext>
            </a:extLst>
          </p:cNvPr>
          <p:cNvSpPr/>
          <p:nvPr userDrawn="1"/>
        </p:nvSpPr>
        <p:spPr>
          <a:xfrm>
            <a:off x="4792979" y="5161335"/>
            <a:ext cx="790892" cy="956907"/>
          </a:xfrm>
          <a:custGeom>
            <a:avLst/>
            <a:gdLst>
              <a:gd name="connsiteX0" fmla="*/ 19304 w 790892"/>
              <a:gd name="connsiteY0" fmla="*/ 956128 h 956907"/>
              <a:gd name="connsiteX1" fmla="*/ 445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1 w 790892"/>
              <a:gd name="connsiteY5" fmla="*/ 242261 h 956907"/>
              <a:gd name="connsiteX6" fmla="*/ 388557 w 790892"/>
              <a:gd name="connsiteY6" fmla="*/ 2421 h 956907"/>
              <a:gd name="connsiteX7" fmla="*/ 405448 w 790892"/>
              <a:gd name="connsiteY7" fmla="*/ 2485 h 956907"/>
              <a:gd name="connsiteX8" fmla="*/ 779780 w 790892"/>
              <a:gd name="connsiteY8" fmla="*/ 242578 h 956907"/>
              <a:gd name="connsiteX9" fmla="*/ 790766 w 790892"/>
              <a:gd name="connsiteY9" fmla="*/ 261311 h 956907"/>
              <a:gd name="connsiteX10" fmla="*/ 790766 w 790892"/>
              <a:gd name="connsiteY10" fmla="*/ 295093 h 956907"/>
              <a:gd name="connsiteX11" fmla="*/ 790892 w 790892"/>
              <a:gd name="connsiteY11" fmla="*/ 364435 h 956907"/>
              <a:gd name="connsiteX12" fmla="*/ 790892 w 790892"/>
              <a:gd name="connsiteY12" fmla="*/ 942602 h 956907"/>
              <a:gd name="connsiteX13" fmla="*/ 772097 w 790892"/>
              <a:gd name="connsiteY13" fmla="*/ 956064 h 956907"/>
              <a:gd name="connsiteX14" fmla="*/ 405321 w 790892"/>
              <a:gd name="connsiteY14" fmla="*/ 830715 h 956907"/>
              <a:gd name="connsiteX15" fmla="*/ 386334 w 790892"/>
              <a:gd name="connsiteY15" fmla="*/ 830715 h 956907"/>
              <a:gd name="connsiteX16" fmla="*/ 19367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4" y="956128"/>
                </a:moveTo>
                <a:cubicBezTo>
                  <a:pt x="10097" y="959303"/>
                  <a:pt x="508" y="952381"/>
                  <a:pt x="445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3"/>
                </a:lnTo>
                <a:cubicBezTo>
                  <a:pt x="790766" y="295093"/>
                  <a:pt x="790892" y="364435"/>
                  <a:pt x="790892" y="364435"/>
                </a:cubicBezTo>
                <a:lnTo>
                  <a:pt x="790892" y="942602"/>
                </a:lnTo>
                <a:cubicBezTo>
                  <a:pt x="790892" y="952381"/>
                  <a:pt x="781304" y="959239"/>
                  <a:pt x="772097" y="956064"/>
                </a:cubicBezTo>
                <a:lnTo>
                  <a:pt x="405321" y="830715"/>
                </a:lnTo>
                <a:cubicBezTo>
                  <a:pt x="399161" y="828619"/>
                  <a:pt x="392494" y="828619"/>
                  <a:pt x="386334" y="830715"/>
                </a:cubicBezTo>
                <a:lnTo>
                  <a:pt x="19367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A0D345C-BA74-074C-2339-523DEF1EBD63}"/>
              </a:ext>
            </a:extLst>
          </p:cNvPr>
          <p:cNvSpPr/>
          <p:nvPr userDrawn="1"/>
        </p:nvSpPr>
        <p:spPr>
          <a:xfrm>
            <a:off x="4792916" y="6118383"/>
            <a:ext cx="790955" cy="484219"/>
          </a:xfrm>
          <a:custGeom>
            <a:avLst/>
            <a:gdLst>
              <a:gd name="connsiteX0" fmla="*/ 191 w 790955"/>
              <a:gd name="connsiteY0" fmla="*/ 366554 h 484219"/>
              <a:gd name="connsiteX1" fmla="*/ 191 w 790955"/>
              <a:gd name="connsiteY1" fmla="*/ 459835 h 484219"/>
              <a:gd name="connsiteX2" fmla="*/ 24574 w 790955"/>
              <a:gd name="connsiteY2" fmla="*/ 484220 h 484219"/>
              <a:gd name="connsiteX3" fmla="*/ 766572 w 790955"/>
              <a:gd name="connsiteY3" fmla="*/ 484220 h 484219"/>
              <a:gd name="connsiteX4" fmla="*/ 790956 w 790955"/>
              <a:gd name="connsiteY4" fmla="*/ 459835 h 484219"/>
              <a:gd name="connsiteX5" fmla="*/ 790956 w 790955"/>
              <a:gd name="connsiteY5" fmla="*/ 364458 h 484219"/>
              <a:gd name="connsiteX6" fmla="*/ 790829 w 790955"/>
              <a:gd name="connsiteY6" fmla="*/ 295116 h 484219"/>
              <a:gd name="connsiteX7" fmla="*/ 790829 w 790955"/>
              <a:gd name="connsiteY7" fmla="*/ 261334 h 484219"/>
              <a:gd name="connsiteX8" fmla="*/ 779780 w 790955"/>
              <a:gd name="connsiteY8" fmla="*/ 242602 h 484219"/>
              <a:gd name="connsiteX9" fmla="*/ 405448 w 790955"/>
              <a:gd name="connsiteY9" fmla="*/ 2508 h 484219"/>
              <a:gd name="connsiteX10" fmla="*/ 388557 w 790955"/>
              <a:gd name="connsiteY10" fmla="*/ 2445 h 484219"/>
              <a:gd name="connsiteX11" fmla="*/ 11621 w 790955"/>
              <a:gd name="connsiteY11" fmla="*/ 242284 h 484219"/>
              <a:gd name="connsiteX12" fmla="*/ 0 w 790955"/>
              <a:gd name="connsiteY12" fmla="*/ 262477 h 484219"/>
              <a:gd name="connsiteX13" fmla="*/ 0 w 790955"/>
              <a:gd name="connsiteY13" fmla="*/ 304832 h 484219"/>
              <a:gd name="connsiteX14" fmla="*/ 127 w 790955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5" h="484219">
                <a:moveTo>
                  <a:pt x="191" y="366554"/>
                </a:moveTo>
                <a:cubicBezTo>
                  <a:pt x="191" y="401098"/>
                  <a:pt x="191" y="431769"/>
                  <a:pt x="191" y="459835"/>
                </a:cubicBezTo>
                <a:cubicBezTo>
                  <a:pt x="191" y="473298"/>
                  <a:pt x="11113" y="484220"/>
                  <a:pt x="24574" y="484220"/>
                </a:cubicBezTo>
                <a:lnTo>
                  <a:pt x="766572" y="484220"/>
                </a:lnTo>
                <a:cubicBezTo>
                  <a:pt x="780034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8" y="2508"/>
                </a:lnTo>
                <a:cubicBezTo>
                  <a:pt x="400304" y="-793"/>
                  <a:pt x="393764" y="-857"/>
                  <a:pt x="388557" y="2445"/>
                </a:cubicBezTo>
                <a:cubicBezTo>
                  <a:pt x="287973" y="66072"/>
                  <a:pt x="64262" y="208757"/>
                  <a:pt x="11621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0D735B8-109C-1D1E-29B3-42DA845B7377}"/>
              </a:ext>
            </a:extLst>
          </p:cNvPr>
          <p:cNvSpPr/>
          <p:nvPr userDrawn="1"/>
        </p:nvSpPr>
        <p:spPr>
          <a:xfrm>
            <a:off x="5700585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1 w 790892"/>
              <a:gd name="connsiteY6" fmla="*/ 242261 h 962541"/>
              <a:gd name="connsiteX7" fmla="*/ 388557 w 790892"/>
              <a:gd name="connsiteY7" fmla="*/ 2421 h 962541"/>
              <a:gd name="connsiteX8" fmla="*/ 405448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3 w 790892"/>
              <a:gd name="connsiteY12" fmla="*/ 364435 h 962541"/>
              <a:gd name="connsiteX13" fmla="*/ 790893 w 790892"/>
              <a:gd name="connsiteY13" fmla="*/ 938157 h 962541"/>
              <a:gd name="connsiteX14" fmla="*/ 766509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3" y="364435"/>
                  <a:pt x="790893" y="364435"/>
                </a:cubicBezTo>
                <a:lnTo>
                  <a:pt x="790893" y="938157"/>
                </a:lnTo>
                <a:cubicBezTo>
                  <a:pt x="790893" y="951619"/>
                  <a:pt x="779971" y="962541"/>
                  <a:pt x="766509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9793DFC-005E-5573-223B-59EF637AD3A6}"/>
              </a:ext>
            </a:extLst>
          </p:cNvPr>
          <p:cNvSpPr/>
          <p:nvPr userDrawn="1"/>
        </p:nvSpPr>
        <p:spPr>
          <a:xfrm>
            <a:off x="7515732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1 w 790892"/>
              <a:gd name="connsiteY6" fmla="*/ 242261 h 962541"/>
              <a:gd name="connsiteX7" fmla="*/ 388557 w 790892"/>
              <a:gd name="connsiteY7" fmla="*/ 2421 h 962541"/>
              <a:gd name="connsiteX8" fmla="*/ 405448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3 w 790892"/>
              <a:gd name="connsiteY12" fmla="*/ 364435 h 962541"/>
              <a:gd name="connsiteX13" fmla="*/ 790893 w 790892"/>
              <a:gd name="connsiteY13" fmla="*/ 938157 h 962541"/>
              <a:gd name="connsiteX14" fmla="*/ 766509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4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3" y="364435"/>
                  <a:pt x="790893" y="364435"/>
                </a:cubicBezTo>
                <a:lnTo>
                  <a:pt x="790893" y="938157"/>
                </a:lnTo>
                <a:cubicBezTo>
                  <a:pt x="790893" y="951619"/>
                  <a:pt x="779971" y="962541"/>
                  <a:pt x="766509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A6EF4F8F-68CD-1166-12E0-E9DBEB343F4B}"/>
              </a:ext>
            </a:extLst>
          </p:cNvPr>
          <p:cNvSpPr/>
          <p:nvPr userDrawn="1"/>
        </p:nvSpPr>
        <p:spPr>
          <a:xfrm>
            <a:off x="9330880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4 w 790892"/>
              <a:gd name="connsiteY2" fmla="*/ 938030 h 962541"/>
              <a:gd name="connsiteX3" fmla="*/ 126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6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5 w 790892"/>
              <a:gd name="connsiteY10" fmla="*/ 261311 h 962541"/>
              <a:gd name="connsiteX11" fmla="*/ 790765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4" y="951429"/>
                  <a:pt x="444" y="938030"/>
                </a:cubicBezTo>
                <a:cubicBezTo>
                  <a:pt x="126" y="673806"/>
                  <a:pt x="126" y="624277"/>
                  <a:pt x="126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6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5" y="261311"/>
                </a:cubicBezTo>
                <a:lnTo>
                  <a:pt x="790765" y="295092"/>
                </a:lnTo>
                <a:cubicBezTo>
                  <a:pt x="790765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248CF64F-4A07-5362-EA9A-881C782E5150}"/>
              </a:ext>
            </a:extLst>
          </p:cNvPr>
          <p:cNvSpPr/>
          <p:nvPr userDrawn="1"/>
        </p:nvSpPr>
        <p:spPr>
          <a:xfrm>
            <a:off x="11146028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4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6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4" y="951429"/>
                  <a:pt x="444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1D069F3-B2D0-F1C9-B1D2-5C51281F129D}"/>
              </a:ext>
            </a:extLst>
          </p:cNvPr>
          <p:cNvSpPr/>
          <p:nvPr userDrawn="1"/>
        </p:nvSpPr>
        <p:spPr>
          <a:xfrm>
            <a:off x="6608127" y="5161335"/>
            <a:ext cx="790892" cy="956907"/>
          </a:xfrm>
          <a:custGeom>
            <a:avLst/>
            <a:gdLst>
              <a:gd name="connsiteX0" fmla="*/ 19303 w 790892"/>
              <a:gd name="connsiteY0" fmla="*/ 956128 h 956907"/>
              <a:gd name="connsiteX1" fmla="*/ 444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0 w 790892"/>
              <a:gd name="connsiteY5" fmla="*/ 242261 h 956907"/>
              <a:gd name="connsiteX6" fmla="*/ 388556 w 790892"/>
              <a:gd name="connsiteY6" fmla="*/ 2421 h 956907"/>
              <a:gd name="connsiteX7" fmla="*/ 405447 w 790892"/>
              <a:gd name="connsiteY7" fmla="*/ 2485 h 956907"/>
              <a:gd name="connsiteX8" fmla="*/ 779780 w 790892"/>
              <a:gd name="connsiteY8" fmla="*/ 242578 h 956907"/>
              <a:gd name="connsiteX9" fmla="*/ 790766 w 790892"/>
              <a:gd name="connsiteY9" fmla="*/ 261311 h 956907"/>
              <a:gd name="connsiteX10" fmla="*/ 790766 w 790892"/>
              <a:gd name="connsiteY10" fmla="*/ 295093 h 956907"/>
              <a:gd name="connsiteX11" fmla="*/ 790892 w 790892"/>
              <a:gd name="connsiteY11" fmla="*/ 364435 h 956907"/>
              <a:gd name="connsiteX12" fmla="*/ 790892 w 790892"/>
              <a:gd name="connsiteY12" fmla="*/ 942602 h 956907"/>
              <a:gd name="connsiteX13" fmla="*/ 772096 w 790892"/>
              <a:gd name="connsiteY13" fmla="*/ 956064 h 956907"/>
              <a:gd name="connsiteX14" fmla="*/ 405320 w 790892"/>
              <a:gd name="connsiteY14" fmla="*/ 830715 h 956907"/>
              <a:gd name="connsiteX15" fmla="*/ 386334 w 790892"/>
              <a:gd name="connsiteY15" fmla="*/ 830715 h 956907"/>
              <a:gd name="connsiteX16" fmla="*/ 19367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3" y="956128"/>
                </a:moveTo>
                <a:cubicBezTo>
                  <a:pt x="10096" y="959303"/>
                  <a:pt x="508" y="952381"/>
                  <a:pt x="444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3"/>
                </a:lnTo>
                <a:cubicBezTo>
                  <a:pt x="790766" y="295093"/>
                  <a:pt x="790892" y="364435"/>
                  <a:pt x="790892" y="364435"/>
                </a:cubicBezTo>
                <a:lnTo>
                  <a:pt x="790892" y="942602"/>
                </a:lnTo>
                <a:cubicBezTo>
                  <a:pt x="790892" y="952381"/>
                  <a:pt x="781304" y="959239"/>
                  <a:pt x="772096" y="956064"/>
                </a:cubicBezTo>
                <a:lnTo>
                  <a:pt x="405320" y="830715"/>
                </a:lnTo>
                <a:cubicBezTo>
                  <a:pt x="399161" y="828619"/>
                  <a:pt x="392493" y="828619"/>
                  <a:pt x="386334" y="830715"/>
                </a:cubicBezTo>
                <a:lnTo>
                  <a:pt x="19367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4163346D-3F6B-3B86-5084-09FFE7F17AFA}"/>
              </a:ext>
            </a:extLst>
          </p:cNvPr>
          <p:cNvSpPr/>
          <p:nvPr userDrawn="1"/>
        </p:nvSpPr>
        <p:spPr>
          <a:xfrm>
            <a:off x="6608064" y="6118383"/>
            <a:ext cx="790955" cy="484219"/>
          </a:xfrm>
          <a:custGeom>
            <a:avLst/>
            <a:gdLst>
              <a:gd name="connsiteX0" fmla="*/ 191 w 790955"/>
              <a:gd name="connsiteY0" fmla="*/ 366554 h 484219"/>
              <a:gd name="connsiteX1" fmla="*/ 191 w 790955"/>
              <a:gd name="connsiteY1" fmla="*/ 459835 h 484219"/>
              <a:gd name="connsiteX2" fmla="*/ 24574 w 790955"/>
              <a:gd name="connsiteY2" fmla="*/ 484220 h 484219"/>
              <a:gd name="connsiteX3" fmla="*/ 766572 w 790955"/>
              <a:gd name="connsiteY3" fmla="*/ 484220 h 484219"/>
              <a:gd name="connsiteX4" fmla="*/ 790956 w 790955"/>
              <a:gd name="connsiteY4" fmla="*/ 459835 h 484219"/>
              <a:gd name="connsiteX5" fmla="*/ 790956 w 790955"/>
              <a:gd name="connsiteY5" fmla="*/ 364458 h 484219"/>
              <a:gd name="connsiteX6" fmla="*/ 790829 w 790955"/>
              <a:gd name="connsiteY6" fmla="*/ 295116 h 484219"/>
              <a:gd name="connsiteX7" fmla="*/ 790829 w 790955"/>
              <a:gd name="connsiteY7" fmla="*/ 261334 h 484219"/>
              <a:gd name="connsiteX8" fmla="*/ 779780 w 790955"/>
              <a:gd name="connsiteY8" fmla="*/ 242602 h 484219"/>
              <a:gd name="connsiteX9" fmla="*/ 405447 w 790955"/>
              <a:gd name="connsiteY9" fmla="*/ 2508 h 484219"/>
              <a:gd name="connsiteX10" fmla="*/ 388556 w 790955"/>
              <a:gd name="connsiteY10" fmla="*/ 2445 h 484219"/>
              <a:gd name="connsiteX11" fmla="*/ 11620 w 790955"/>
              <a:gd name="connsiteY11" fmla="*/ 242284 h 484219"/>
              <a:gd name="connsiteX12" fmla="*/ 0 w 790955"/>
              <a:gd name="connsiteY12" fmla="*/ 262477 h 484219"/>
              <a:gd name="connsiteX13" fmla="*/ 0 w 790955"/>
              <a:gd name="connsiteY13" fmla="*/ 304832 h 484219"/>
              <a:gd name="connsiteX14" fmla="*/ 127 w 790955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5" h="484219">
                <a:moveTo>
                  <a:pt x="191" y="366554"/>
                </a:moveTo>
                <a:cubicBezTo>
                  <a:pt x="191" y="401098"/>
                  <a:pt x="191" y="431769"/>
                  <a:pt x="191" y="459835"/>
                </a:cubicBezTo>
                <a:cubicBezTo>
                  <a:pt x="191" y="473298"/>
                  <a:pt x="11113" y="484220"/>
                  <a:pt x="24574" y="484220"/>
                </a:cubicBezTo>
                <a:lnTo>
                  <a:pt x="766572" y="484220"/>
                </a:lnTo>
                <a:cubicBezTo>
                  <a:pt x="780034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7" y="2508"/>
                </a:lnTo>
                <a:cubicBezTo>
                  <a:pt x="400304" y="-793"/>
                  <a:pt x="393764" y="-857"/>
                  <a:pt x="388556" y="2445"/>
                </a:cubicBezTo>
                <a:cubicBezTo>
                  <a:pt x="287972" y="66072"/>
                  <a:pt x="64262" y="208757"/>
                  <a:pt x="11620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6D5BD8B1-90A8-5EB3-2D9F-17DED0957EFF}"/>
              </a:ext>
            </a:extLst>
          </p:cNvPr>
          <p:cNvSpPr/>
          <p:nvPr userDrawn="1"/>
        </p:nvSpPr>
        <p:spPr>
          <a:xfrm>
            <a:off x="8423275" y="5161335"/>
            <a:ext cx="790892" cy="956907"/>
          </a:xfrm>
          <a:custGeom>
            <a:avLst/>
            <a:gdLst>
              <a:gd name="connsiteX0" fmla="*/ 19304 w 790892"/>
              <a:gd name="connsiteY0" fmla="*/ 956128 h 956907"/>
              <a:gd name="connsiteX1" fmla="*/ 444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0 w 790892"/>
              <a:gd name="connsiteY5" fmla="*/ 242261 h 956907"/>
              <a:gd name="connsiteX6" fmla="*/ 388556 w 790892"/>
              <a:gd name="connsiteY6" fmla="*/ 2421 h 956907"/>
              <a:gd name="connsiteX7" fmla="*/ 405447 w 790892"/>
              <a:gd name="connsiteY7" fmla="*/ 2485 h 956907"/>
              <a:gd name="connsiteX8" fmla="*/ 779780 w 790892"/>
              <a:gd name="connsiteY8" fmla="*/ 242578 h 956907"/>
              <a:gd name="connsiteX9" fmla="*/ 790766 w 790892"/>
              <a:gd name="connsiteY9" fmla="*/ 261311 h 956907"/>
              <a:gd name="connsiteX10" fmla="*/ 790766 w 790892"/>
              <a:gd name="connsiteY10" fmla="*/ 295093 h 956907"/>
              <a:gd name="connsiteX11" fmla="*/ 790893 w 790892"/>
              <a:gd name="connsiteY11" fmla="*/ 364435 h 956907"/>
              <a:gd name="connsiteX12" fmla="*/ 790893 w 790892"/>
              <a:gd name="connsiteY12" fmla="*/ 942602 h 956907"/>
              <a:gd name="connsiteX13" fmla="*/ 772096 w 790892"/>
              <a:gd name="connsiteY13" fmla="*/ 956064 h 956907"/>
              <a:gd name="connsiteX14" fmla="*/ 405320 w 790892"/>
              <a:gd name="connsiteY14" fmla="*/ 830715 h 956907"/>
              <a:gd name="connsiteX15" fmla="*/ 386334 w 790892"/>
              <a:gd name="connsiteY15" fmla="*/ 830715 h 956907"/>
              <a:gd name="connsiteX16" fmla="*/ 19368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4" y="956128"/>
                </a:moveTo>
                <a:cubicBezTo>
                  <a:pt x="10096" y="959303"/>
                  <a:pt x="508" y="952381"/>
                  <a:pt x="444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4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3"/>
                </a:lnTo>
                <a:cubicBezTo>
                  <a:pt x="790766" y="295093"/>
                  <a:pt x="790893" y="364435"/>
                  <a:pt x="790893" y="364435"/>
                </a:cubicBezTo>
                <a:lnTo>
                  <a:pt x="790893" y="942602"/>
                </a:lnTo>
                <a:cubicBezTo>
                  <a:pt x="790893" y="952381"/>
                  <a:pt x="781304" y="959239"/>
                  <a:pt x="772096" y="956064"/>
                </a:cubicBezTo>
                <a:lnTo>
                  <a:pt x="405320" y="830715"/>
                </a:lnTo>
                <a:cubicBezTo>
                  <a:pt x="399161" y="828619"/>
                  <a:pt x="392494" y="828619"/>
                  <a:pt x="386334" y="830715"/>
                </a:cubicBezTo>
                <a:lnTo>
                  <a:pt x="19368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95153459-6179-2416-1C77-D091B56370CD}"/>
              </a:ext>
            </a:extLst>
          </p:cNvPr>
          <p:cNvSpPr/>
          <p:nvPr userDrawn="1"/>
        </p:nvSpPr>
        <p:spPr>
          <a:xfrm>
            <a:off x="8423211" y="6118383"/>
            <a:ext cx="790956" cy="484219"/>
          </a:xfrm>
          <a:custGeom>
            <a:avLst/>
            <a:gdLst>
              <a:gd name="connsiteX0" fmla="*/ 191 w 790956"/>
              <a:gd name="connsiteY0" fmla="*/ 366554 h 484219"/>
              <a:gd name="connsiteX1" fmla="*/ 191 w 790956"/>
              <a:gd name="connsiteY1" fmla="*/ 459835 h 484219"/>
              <a:gd name="connsiteX2" fmla="*/ 24574 w 790956"/>
              <a:gd name="connsiteY2" fmla="*/ 484220 h 484219"/>
              <a:gd name="connsiteX3" fmla="*/ 766572 w 790956"/>
              <a:gd name="connsiteY3" fmla="*/ 484220 h 484219"/>
              <a:gd name="connsiteX4" fmla="*/ 790956 w 790956"/>
              <a:gd name="connsiteY4" fmla="*/ 459835 h 484219"/>
              <a:gd name="connsiteX5" fmla="*/ 790956 w 790956"/>
              <a:gd name="connsiteY5" fmla="*/ 364458 h 484219"/>
              <a:gd name="connsiteX6" fmla="*/ 790829 w 790956"/>
              <a:gd name="connsiteY6" fmla="*/ 295116 h 484219"/>
              <a:gd name="connsiteX7" fmla="*/ 790829 w 790956"/>
              <a:gd name="connsiteY7" fmla="*/ 261334 h 484219"/>
              <a:gd name="connsiteX8" fmla="*/ 779780 w 790956"/>
              <a:gd name="connsiteY8" fmla="*/ 242602 h 484219"/>
              <a:gd name="connsiteX9" fmla="*/ 405447 w 790956"/>
              <a:gd name="connsiteY9" fmla="*/ 2508 h 484219"/>
              <a:gd name="connsiteX10" fmla="*/ 388557 w 790956"/>
              <a:gd name="connsiteY10" fmla="*/ 2445 h 484219"/>
              <a:gd name="connsiteX11" fmla="*/ 11620 w 790956"/>
              <a:gd name="connsiteY11" fmla="*/ 242284 h 484219"/>
              <a:gd name="connsiteX12" fmla="*/ 0 w 790956"/>
              <a:gd name="connsiteY12" fmla="*/ 262477 h 484219"/>
              <a:gd name="connsiteX13" fmla="*/ 0 w 790956"/>
              <a:gd name="connsiteY13" fmla="*/ 304832 h 484219"/>
              <a:gd name="connsiteX14" fmla="*/ 127 w 790956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6" h="484219">
                <a:moveTo>
                  <a:pt x="191" y="366554"/>
                </a:moveTo>
                <a:cubicBezTo>
                  <a:pt x="191" y="401098"/>
                  <a:pt x="191" y="431769"/>
                  <a:pt x="191" y="459835"/>
                </a:cubicBezTo>
                <a:cubicBezTo>
                  <a:pt x="191" y="473298"/>
                  <a:pt x="11113" y="484220"/>
                  <a:pt x="24574" y="484220"/>
                </a:cubicBezTo>
                <a:lnTo>
                  <a:pt x="766572" y="484220"/>
                </a:lnTo>
                <a:cubicBezTo>
                  <a:pt x="780034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7" y="2508"/>
                </a:lnTo>
                <a:cubicBezTo>
                  <a:pt x="400304" y="-793"/>
                  <a:pt x="393764" y="-857"/>
                  <a:pt x="388557" y="2445"/>
                </a:cubicBezTo>
                <a:cubicBezTo>
                  <a:pt x="287972" y="66072"/>
                  <a:pt x="64262" y="208757"/>
                  <a:pt x="11620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34F2AA30-1365-3B86-C182-214B8B3D495E}"/>
              </a:ext>
            </a:extLst>
          </p:cNvPr>
          <p:cNvSpPr/>
          <p:nvPr userDrawn="1"/>
        </p:nvSpPr>
        <p:spPr>
          <a:xfrm>
            <a:off x="10238422" y="5161335"/>
            <a:ext cx="790892" cy="956907"/>
          </a:xfrm>
          <a:custGeom>
            <a:avLst/>
            <a:gdLst>
              <a:gd name="connsiteX0" fmla="*/ 19304 w 790892"/>
              <a:gd name="connsiteY0" fmla="*/ 956128 h 956907"/>
              <a:gd name="connsiteX1" fmla="*/ 445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1 w 790892"/>
              <a:gd name="connsiteY5" fmla="*/ 242261 h 956907"/>
              <a:gd name="connsiteX6" fmla="*/ 388557 w 790892"/>
              <a:gd name="connsiteY6" fmla="*/ 2421 h 956907"/>
              <a:gd name="connsiteX7" fmla="*/ 405447 w 790892"/>
              <a:gd name="connsiteY7" fmla="*/ 2485 h 956907"/>
              <a:gd name="connsiteX8" fmla="*/ 779780 w 790892"/>
              <a:gd name="connsiteY8" fmla="*/ 242578 h 956907"/>
              <a:gd name="connsiteX9" fmla="*/ 790766 w 790892"/>
              <a:gd name="connsiteY9" fmla="*/ 261311 h 956907"/>
              <a:gd name="connsiteX10" fmla="*/ 790766 w 790892"/>
              <a:gd name="connsiteY10" fmla="*/ 295093 h 956907"/>
              <a:gd name="connsiteX11" fmla="*/ 790893 w 790892"/>
              <a:gd name="connsiteY11" fmla="*/ 364435 h 956907"/>
              <a:gd name="connsiteX12" fmla="*/ 790893 w 790892"/>
              <a:gd name="connsiteY12" fmla="*/ 942602 h 956907"/>
              <a:gd name="connsiteX13" fmla="*/ 772096 w 790892"/>
              <a:gd name="connsiteY13" fmla="*/ 956064 h 956907"/>
              <a:gd name="connsiteX14" fmla="*/ 405321 w 790892"/>
              <a:gd name="connsiteY14" fmla="*/ 830715 h 956907"/>
              <a:gd name="connsiteX15" fmla="*/ 386334 w 790892"/>
              <a:gd name="connsiteY15" fmla="*/ 830715 h 956907"/>
              <a:gd name="connsiteX16" fmla="*/ 19368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4" y="956128"/>
                </a:moveTo>
                <a:cubicBezTo>
                  <a:pt x="10096" y="959303"/>
                  <a:pt x="508" y="952381"/>
                  <a:pt x="445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3"/>
                </a:lnTo>
                <a:cubicBezTo>
                  <a:pt x="790766" y="295093"/>
                  <a:pt x="790893" y="364435"/>
                  <a:pt x="790893" y="364435"/>
                </a:cubicBezTo>
                <a:lnTo>
                  <a:pt x="790893" y="942602"/>
                </a:lnTo>
                <a:cubicBezTo>
                  <a:pt x="790893" y="952381"/>
                  <a:pt x="781304" y="959239"/>
                  <a:pt x="772096" y="956064"/>
                </a:cubicBezTo>
                <a:lnTo>
                  <a:pt x="405321" y="830715"/>
                </a:lnTo>
                <a:cubicBezTo>
                  <a:pt x="399161" y="828619"/>
                  <a:pt x="392494" y="828619"/>
                  <a:pt x="386334" y="830715"/>
                </a:cubicBezTo>
                <a:lnTo>
                  <a:pt x="19368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51726329-0A0D-15EB-81C5-7D92342627F8}"/>
              </a:ext>
            </a:extLst>
          </p:cNvPr>
          <p:cNvSpPr/>
          <p:nvPr userDrawn="1"/>
        </p:nvSpPr>
        <p:spPr>
          <a:xfrm>
            <a:off x="10238358" y="6118383"/>
            <a:ext cx="790956" cy="484219"/>
          </a:xfrm>
          <a:custGeom>
            <a:avLst/>
            <a:gdLst>
              <a:gd name="connsiteX0" fmla="*/ 191 w 790956"/>
              <a:gd name="connsiteY0" fmla="*/ 366554 h 484219"/>
              <a:gd name="connsiteX1" fmla="*/ 191 w 790956"/>
              <a:gd name="connsiteY1" fmla="*/ 459835 h 484219"/>
              <a:gd name="connsiteX2" fmla="*/ 24574 w 790956"/>
              <a:gd name="connsiteY2" fmla="*/ 484220 h 484219"/>
              <a:gd name="connsiteX3" fmla="*/ 766573 w 790956"/>
              <a:gd name="connsiteY3" fmla="*/ 484220 h 484219"/>
              <a:gd name="connsiteX4" fmla="*/ 790956 w 790956"/>
              <a:gd name="connsiteY4" fmla="*/ 459835 h 484219"/>
              <a:gd name="connsiteX5" fmla="*/ 790956 w 790956"/>
              <a:gd name="connsiteY5" fmla="*/ 364458 h 484219"/>
              <a:gd name="connsiteX6" fmla="*/ 790829 w 790956"/>
              <a:gd name="connsiteY6" fmla="*/ 295116 h 484219"/>
              <a:gd name="connsiteX7" fmla="*/ 790829 w 790956"/>
              <a:gd name="connsiteY7" fmla="*/ 261334 h 484219"/>
              <a:gd name="connsiteX8" fmla="*/ 779780 w 790956"/>
              <a:gd name="connsiteY8" fmla="*/ 242602 h 484219"/>
              <a:gd name="connsiteX9" fmla="*/ 405447 w 790956"/>
              <a:gd name="connsiteY9" fmla="*/ 2508 h 484219"/>
              <a:gd name="connsiteX10" fmla="*/ 388557 w 790956"/>
              <a:gd name="connsiteY10" fmla="*/ 2445 h 484219"/>
              <a:gd name="connsiteX11" fmla="*/ 11621 w 790956"/>
              <a:gd name="connsiteY11" fmla="*/ 242284 h 484219"/>
              <a:gd name="connsiteX12" fmla="*/ 0 w 790956"/>
              <a:gd name="connsiteY12" fmla="*/ 262477 h 484219"/>
              <a:gd name="connsiteX13" fmla="*/ 0 w 790956"/>
              <a:gd name="connsiteY13" fmla="*/ 304832 h 484219"/>
              <a:gd name="connsiteX14" fmla="*/ 127 w 790956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6" h="484219">
                <a:moveTo>
                  <a:pt x="191" y="366554"/>
                </a:moveTo>
                <a:cubicBezTo>
                  <a:pt x="191" y="401098"/>
                  <a:pt x="191" y="431769"/>
                  <a:pt x="191" y="459835"/>
                </a:cubicBezTo>
                <a:cubicBezTo>
                  <a:pt x="191" y="473298"/>
                  <a:pt x="11113" y="484220"/>
                  <a:pt x="24574" y="484220"/>
                </a:cubicBezTo>
                <a:lnTo>
                  <a:pt x="766573" y="484220"/>
                </a:lnTo>
                <a:cubicBezTo>
                  <a:pt x="780035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7" y="2508"/>
                </a:lnTo>
                <a:cubicBezTo>
                  <a:pt x="400304" y="-793"/>
                  <a:pt x="393764" y="-857"/>
                  <a:pt x="388557" y="2445"/>
                </a:cubicBezTo>
                <a:cubicBezTo>
                  <a:pt x="287972" y="66072"/>
                  <a:pt x="64262" y="208757"/>
                  <a:pt x="11621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63C4D1D-01BD-BC43-52D7-2FDE9C2A4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354" y="1053550"/>
            <a:ext cx="9866569" cy="541204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DE0772A8-9508-A64B-68C5-CD64D30DF7DA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152354" y="1691610"/>
            <a:ext cx="9866569" cy="487710"/>
          </a:xfrm>
        </p:spPr>
        <p:txBody>
          <a:bodyPr numCol="1">
            <a:noAutofit/>
          </a:bodyPr>
          <a:lstStyle>
            <a:lvl1pPr marL="0" indent="0">
              <a:buNone/>
              <a:defRPr sz="2800" b="0" i="0"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Content Placeholder 19">
            <a:extLst>
              <a:ext uri="{FF2B5EF4-FFF2-40B4-BE49-F238E27FC236}">
                <a16:creationId xmlns:a16="http://schemas.microsoft.com/office/drawing/2014/main" id="{F7AF398D-3197-8F88-3647-3B11F50C99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2354" y="2255520"/>
            <a:ext cx="9866569" cy="259088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>
              <a:defRPr sz="1200"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967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-Patter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B10F18B-C382-84FB-D55F-FF816F627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7643"/>
          <a:stretch/>
        </p:blipFill>
        <p:spPr>
          <a:xfrm>
            <a:off x="493185" y="494837"/>
            <a:ext cx="659169" cy="269908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338C377D-034B-C6EB-F59F-D29AE842AC0D}"/>
              </a:ext>
            </a:extLst>
          </p:cNvPr>
          <p:cNvSpPr/>
          <p:nvPr userDrawn="1"/>
        </p:nvSpPr>
        <p:spPr>
          <a:xfrm>
            <a:off x="255079" y="5639998"/>
            <a:ext cx="790892" cy="962541"/>
          </a:xfrm>
          <a:custGeom>
            <a:avLst/>
            <a:gdLst>
              <a:gd name="connsiteX0" fmla="*/ 676275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1 w 790892"/>
              <a:gd name="connsiteY6" fmla="*/ 242261 h 962541"/>
              <a:gd name="connsiteX7" fmla="*/ 388557 w 790892"/>
              <a:gd name="connsiteY7" fmla="*/ 2421 h 962541"/>
              <a:gd name="connsiteX8" fmla="*/ 405448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3 w 790892"/>
              <a:gd name="connsiteY12" fmla="*/ 364435 h 962541"/>
              <a:gd name="connsiteX13" fmla="*/ 790893 w 790892"/>
              <a:gd name="connsiteY13" fmla="*/ 938157 h 962541"/>
              <a:gd name="connsiteX14" fmla="*/ 766509 w 790892"/>
              <a:gd name="connsiteY14" fmla="*/ 962541 h 962541"/>
              <a:gd name="connsiteX15" fmla="*/ 676212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75" y="962478"/>
                </a:moveTo>
                <a:lnTo>
                  <a:pt x="24892" y="962478"/>
                </a:lnTo>
                <a:cubicBezTo>
                  <a:pt x="11494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3" y="364435"/>
                  <a:pt x="790893" y="364435"/>
                </a:cubicBezTo>
                <a:lnTo>
                  <a:pt x="790893" y="938157"/>
                </a:lnTo>
                <a:cubicBezTo>
                  <a:pt x="790893" y="951619"/>
                  <a:pt x="779971" y="962541"/>
                  <a:pt x="766509" y="962541"/>
                </a:cubicBezTo>
                <a:lnTo>
                  <a:pt x="676212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67A4404-CAA4-2361-ED57-CEE502D5B645}"/>
              </a:ext>
            </a:extLst>
          </p:cNvPr>
          <p:cNvSpPr/>
          <p:nvPr userDrawn="1"/>
        </p:nvSpPr>
        <p:spPr>
          <a:xfrm>
            <a:off x="2070290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7 w 790892"/>
              <a:gd name="connsiteY7" fmla="*/ 2421 h 962541"/>
              <a:gd name="connsiteX8" fmla="*/ 405448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CC90384A-32D4-7B78-CA7A-B084B07CDF95}"/>
              </a:ext>
            </a:extLst>
          </p:cNvPr>
          <p:cNvSpPr/>
          <p:nvPr userDrawn="1"/>
        </p:nvSpPr>
        <p:spPr>
          <a:xfrm>
            <a:off x="3885438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1 w 790892"/>
              <a:gd name="connsiteY6" fmla="*/ 242261 h 962541"/>
              <a:gd name="connsiteX7" fmla="*/ 388557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5 w 790892"/>
              <a:gd name="connsiteY10" fmla="*/ 261311 h 962541"/>
              <a:gd name="connsiteX11" fmla="*/ 790765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9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5" y="261311"/>
                </a:cubicBezTo>
                <a:lnTo>
                  <a:pt x="790765" y="295092"/>
                </a:lnTo>
                <a:cubicBezTo>
                  <a:pt x="790765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1" y="962541"/>
                  <a:pt x="766509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94490EE-FF53-202E-7069-DFF3323FB3E2}"/>
              </a:ext>
            </a:extLst>
          </p:cNvPr>
          <p:cNvSpPr/>
          <p:nvPr userDrawn="1"/>
        </p:nvSpPr>
        <p:spPr>
          <a:xfrm>
            <a:off x="5700585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1 w 790892"/>
              <a:gd name="connsiteY6" fmla="*/ 242261 h 962541"/>
              <a:gd name="connsiteX7" fmla="*/ 388557 w 790892"/>
              <a:gd name="connsiteY7" fmla="*/ 2421 h 962541"/>
              <a:gd name="connsiteX8" fmla="*/ 405448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3 w 790892"/>
              <a:gd name="connsiteY12" fmla="*/ 364435 h 962541"/>
              <a:gd name="connsiteX13" fmla="*/ 790893 w 790892"/>
              <a:gd name="connsiteY13" fmla="*/ 938157 h 962541"/>
              <a:gd name="connsiteX14" fmla="*/ 766509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3" y="364435"/>
                  <a:pt x="790893" y="364435"/>
                </a:cubicBezTo>
                <a:lnTo>
                  <a:pt x="790893" y="938157"/>
                </a:lnTo>
                <a:cubicBezTo>
                  <a:pt x="790893" y="951619"/>
                  <a:pt x="779971" y="962541"/>
                  <a:pt x="766509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A19C6A7-4DAB-9B0E-2E7A-16CC010A8F5B}"/>
              </a:ext>
            </a:extLst>
          </p:cNvPr>
          <p:cNvSpPr/>
          <p:nvPr userDrawn="1"/>
        </p:nvSpPr>
        <p:spPr>
          <a:xfrm>
            <a:off x="1162685" y="5161335"/>
            <a:ext cx="790892" cy="956907"/>
          </a:xfrm>
          <a:custGeom>
            <a:avLst/>
            <a:gdLst>
              <a:gd name="connsiteX0" fmla="*/ 19304 w 790892"/>
              <a:gd name="connsiteY0" fmla="*/ 956128 h 956907"/>
              <a:gd name="connsiteX1" fmla="*/ 444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0 w 790892"/>
              <a:gd name="connsiteY5" fmla="*/ 242261 h 956907"/>
              <a:gd name="connsiteX6" fmla="*/ 388556 w 790892"/>
              <a:gd name="connsiteY6" fmla="*/ 2421 h 956907"/>
              <a:gd name="connsiteX7" fmla="*/ 405447 w 790892"/>
              <a:gd name="connsiteY7" fmla="*/ 2485 h 956907"/>
              <a:gd name="connsiteX8" fmla="*/ 779780 w 790892"/>
              <a:gd name="connsiteY8" fmla="*/ 242578 h 956907"/>
              <a:gd name="connsiteX9" fmla="*/ 790766 w 790892"/>
              <a:gd name="connsiteY9" fmla="*/ 261311 h 956907"/>
              <a:gd name="connsiteX10" fmla="*/ 790766 w 790892"/>
              <a:gd name="connsiteY10" fmla="*/ 295093 h 956907"/>
              <a:gd name="connsiteX11" fmla="*/ 790892 w 790892"/>
              <a:gd name="connsiteY11" fmla="*/ 364435 h 956907"/>
              <a:gd name="connsiteX12" fmla="*/ 790892 w 790892"/>
              <a:gd name="connsiteY12" fmla="*/ 942602 h 956907"/>
              <a:gd name="connsiteX13" fmla="*/ 772097 w 790892"/>
              <a:gd name="connsiteY13" fmla="*/ 956064 h 956907"/>
              <a:gd name="connsiteX14" fmla="*/ 405320 w 790892"/>
              <a:gd name="connsiteY14" fmla="*/ 830715 h 956907"/>
              <a:gd name="connsiteX15" fmla="*/ 386334 w 790892"/>
              <a:gd name="connsiteY15" fmla="*/ 830715 h 956907"/>
              <a:gd name="connsiteX16" fmla="*/ 19367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4" y="956128"/>
                </a:moveTo>
                <a:cubicBezTo>
                  <a:pt x="10096" y="959303"/>
                  <a:pt x="508" y="952381"/>
                  <a:pt x="444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4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3"/>
                </a:lnTo>
                <a:cubicBezTo>
                  <a:pt x="790766" y="295093"/>
                  <a:pt x="790892" y="364435"/>
                  <a:pt x="790892" y="364435"/>
                </a:cubicBezTo>
                <a:lnTo>
                  <a:pt x="790892" y="942602"/>
                </a:lnTo>
                <a:cubicBezTo>
                  <a:pt x="790892" y="952381"/>
                  <a:pt x="781304" y="959239"/>
                  <a:pt x="772097" y="956064"/>
                </a:cubicBezTo>
                <a:lnTo>
                  <a:pt x="405320" y="830715"/>
                </a:lnTo>
                <a:cubicBezTo>
                  <a:pt x="399161" y="828619"/>
                  <a:pt x="392494" y="828619"/>
                  <a:pt x="386334" y="830715"/>
                </a:cubicBezTo>
                <a:lnTo>
                  <a:pt x="19367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0190AD4-C38D-47A8-C93E-4F66292460B8}"/>
              </a:ext>
            </a:extLst>
          </p:cNvPr>
          <p:cNvSpPr/>
          <p:nvPr userDrawn="1"/>
        </p:nvSpPr>
        <p:spPr>
          <a:xfrm>
            <a:off x="1162621" y="6118383"/>
            <a:ext cx="790955" cy="484219"/>
          </a:xfrm>
          <a:custGeom>
            <a:avLst/>
            <a:gdLst>
              <a:gd name="connsiteX0" fmla="*/ 190 w 790955"/>
              <a:gd name="connsiteY0" fmla="*/ 366554 h 484219"/>
              <a:gd name="connsiteX1" fmla="*/ 190 w 790955"/>
              <a:gd name="connsiteY1" fmla="*/ 459835 h 484219"/>
              <a:gd name="connsiteX2" fmla="*/ 24575 w 790955"/>
              <a:gd name="connsiteY2" fmla="*/ 484220 h 484219"/>
              <a:gd name="connsiteX3" fmla="*/ 766572 w 790955"/>
              <a:gd name="connsiteY3" fmla="*/ 484220 h 484219"/>
              <a:gd name="connsiteX4" fmla="*/ 790956 w 790955"/>
              <a:gd name="connsiteY4" fmla="*/ 459835 h 484219"/>
              <a:gd name="connsiteX5" fmla="*/ 790956 w 790955"/>
              <a:gd name="connsiteY5" fmla="*/ 364458 h 484219"/>
              <a:gd name="connsiteX6" fmla="*/ 790829 w 790955"/>
              <a:gd name="connsiteY6" fmla="*/ 295116 h 484219"/>
              <a:gd name="connsiteX7" fmla="*/ 790829 w 790955"/>
              <a:gd name="connsiteY7" fmla="*/ 261334 h 484219"/>
              <a:gd name="connsiteX8" fmla="*/ 779780 w 790955"/>
              <a:gd name="connsiteY8" fmla="*/ 242602 h 484219"/>
              <a:gd name="connsiteX9" fmla="*/ 405448 w 790955"/>
              <a:gd name="connsiteY9" fmla="*/ 2508 h 484219"/>
              <a:gd name="connsiteX10" fmla="*/ 388557 w 790955"/>
              <a:gd name="connsiteY10" fmla="*/ 2445 h 484219"/>
              <a:gd name="connsiteX11" fmla="*/ 11621 w 790955"/>
              <a:gd name="connsiteY11" fmla="*/ 242284 h 484219"/>
              <a:gd name="connsiteX12" fmla="*/ 0 w 790955"/>
              <a:gd name="connsiteY12" fmla="*/ 262477 h 484219"/>
              <a:gd name="connsiteX13" fmla="*/ 0 w 790955"/>
              <a:gd name="connsiteY13" fmla="*/ 304832 h 484219"/>
              <a:gd name="connsiteX14" fmla="*/ 127 w 790955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5" h="484219">
                <a:moveTo>
                  <a:pt x="190" y="366554"/>
                </a:moveTo>
                <a:cubicBezTo>
                  <a:pt x="190" y="401098"/>
                  <a:pt x="190" y="431769"/>
                  <a:pt x="190" y="459835"/>
                </a:cubicBezTo>
                <a:cubicBezTo>
                  <a:pt x="190" y="473298"/>
                  <a:pt x="11113" y="484220"/>
                  <a:pt x="24575" y="484220"/>
                </a:cubicBezTo>
                <a:lnTo>
                  <a:pt x="766572" y="484220"/>
                </a:lnTo>
                <a:cubicBezTo>
                  <a:pt x="780034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8" y="2508"/>
                </a:lnTo>
                <a:cubicBezTo>
                  <a:pt x="400304" y="-793"/>
                  <a:pt x="393764" y="-857"/>
                  <a:pt x="388557" y="2445"/>
                </a:cubicBezTo>
                <a:cubicBezTo>
                  <a:pt x="287973" y="66072"/>
                  <a:pt x="64262" y="208757"/>
                  <a:pt x="11621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64CD5A9-957E-A5C1-E149-BF477DB74D8B}"/>
              </a:ext>
            </a:extLst>
          </p:cNvPr>
          <p:cNvSpPr/>
          <p:nvPr userDrawn="1"/>
        </p:nvSpPr>
        <p:spPr>
          <a:xfrm>
            <a:off x="2977832" y="5161335"/>
            <a:ext cx="790892" cy="956907"/>
          </a:xfrm>
          <a:custGeom>
            <a:avLst/>
            <a:gdLst>
              <a:gd name="connsiteX0" fmla="*/ 19304 w 790892"/>
              <a:gd name="connsiteY0" fmla="*/ 956128 h 956907"/>
              <a:gd name="connsiteX1" fmla="*/ 444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0 w 790892"/>
              <a:gd name="connsiteY5" fmla="*/ 242261 h 956907"/>
              <a:gd name="connsiteX6" fmla="*/ 388557 w 790892"/>
              <a:gd name="connsiteY6" fmla="*/ 2421 h 956907"/>
              <a:gd name="connsiteX7" fmla="*/ 405447 w 790892"/>
              <a:gd name="connsiteY7" fmla="*/ 2485 h 956907"/>
              <a:gd name="connsiteX8" fmla="*/ 779780 w 790892"/>
              <a:gd name="connsiteY8" fmla="*/ 242578 h 956907"/>
              <a:gd name="connsiteX9" fmla="*/ 790765 w 790892"/>
              <a:gd name="connsiteY9" fmla="*/ 261311 h 956907"/>
              <a:gd name="connsiteX10" fmla="*/ 790765 w 790892"/>
              <a:gd name="connsiteY10" fmla="*/ 295093 h 956907"/>
              <a:gd name="connsiteX11" fmla="*/ 790892 w 790892"/>
              <a:gd name="connsiteY11" fmla="*/ 364435 h 956907"/>
              <a:gd name="connsiteX12" fmla="*/ 790892 w 790892"/>
              <a:gd name="connsiteY12" fmla="*/ 942602 h 956907"/>
              <a:gd name="connsiteX13" fmla="*/ 772096 w 790892"/>
              <a:gd name="connsiteY13" fmla="*/ 956064 h 956907"/>
              <a:gd name="connsiteX14" fmla="*/ 405321 w 790892"/>
              <a:gd name="connsiteY14" fmla="*/ 830715 h 956907"/>
              <a:gd name="connsiteX15" fmla="*/ 386334 w 790892"/>
              <a:gd name="connsiteY15" fmla="*/ 830715 h 956907"/>
              <a:gd name="connsiteX16" fmla="*/ 19367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4" y="956128"/>
                </a:moveTo>
                <a:cubicBezTo>
                  <a:pt x="10096" y="959303"/>
                  <a:pt x="508" y="952381"/>
                  <a:pt x="444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5" y="261311"/>
                </a:cubicBezTo>
                <a:lnTo>
                  <a:pt x="790765" y="295093"/>
                </a:lnTo>
                <a:cubicBezTo>
                  <a:pt x="790765" y="295093"/>
                  <a:pt x="790892" y="364435"/>
                  <a:pt x="790892" y="364435"/>
                </a:cubicBezTo>
                <a:lnTo>
                  <a:pt x="790892" y="942602"/>
                </a:lnTo>
                <a:cubicBezTo>
                  <a:pt x="790892" y="952381"/>
                  <a:pt x="781304" y="959239"/>
                  <a:pt x="772096" y="956064"/>
                </a:cubicBezTo>
                <a:lnTo>
                  <a:pt x="405321" y="830715"/>
                </a:lnTo>
                <a:cubicBezTo>
                  <a:pt x="399161" y="828619"/>
                  <a:pt x="392494" y="828619"/>
                  <a:pt x="386334" y="830715"/>
                </a:cubicBezTo>
                <a:lnTo>
                  <a:pt x="19367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F31B87A-CB8A-F117-C2E4-4056D317CA5B}"/>
              </a:ext>
            </a:extLst>
          </p:cNvPr>
          <p:cNvSpPr/>
          <p:nvPr userDrawn="1"/>
        </p:nvSpPr>
        <p:spPr>
          <a:xfrm>
            <a:off x="2977769" y="6118383"/>
            <a:ext cx="790955" cy="484219"/>
          </a:xfrm>
          <a:custGeom>
            <a:avLst/>
            <a:gdLst>
              <a:gd name="connsiteX0" fmla="*/ 190 w 790955"/>
              <a:gd name="connsiteY0" fmla="*/ 366554 h 484219"/>
              <a:gd name="connsiteX1" fmla="*/ 190 w 790955"/>
              <a:gd name="connsiteY1" fmla="*/ 459835 h 484219"/>
              <a:gd name="connsiteX2" fmla="*/ 24574 w 790955"/>
              <a:gd name="connsiteY2" fmla="*/ 484220 h 484219"/>
              <a:gd name="connsiteX3" fmla="*/ 766572 w 790955"/>
              <a:gd name="connsiteY3" fmla="*/ 484220 h 484219"/>
              <a:gd name="connsiteX4" fmla="*/ 790956 w 790955"/>
              <a:gd name="connsiteY4" fmla="*/ 459835 h 484219"/>
              <a:gd name="connsiteX5" fmla="*/ 790956 w 790955"/>
              <a:gd name="connsiteY5" fmla="*/ 364458 h 484219"/>
              <a:gd name="connsiteX6" fmla="*/ 790829 w 790955"/>
              <a:gd name="connsiteY6" fmla="*/ 295116 h 484219"/>
              <a:gd name="connsiteX7" fmla="*/ 790829 w 790955"/>
              <a:gd name="connsiteY7" fmla="*/ 261334 h 484219"/>
              <a:gd name="connsiteX8" fmla="*/ 779780 w 790955"/>
              <a:gd name="connsiteY8" fmla="*/ 242602 h 484219"/>
              <a:gd name="connsiteX9" fmla="*/ 405447 w 790955"/>
              <a:gd name="connsiteY9" fmla="*/ 2508 h 484219"/>
              <a:gd name="connsiteX10" fmla="*/ 388557 w 790955"/>
              <a:gd name="connsiteY10" fmla="*/ 2445 h 484219"/>
              <a:gd name="connsiteX11" fmla="*/ 11620 w 790955"/>
              <a:gd name="connsiteY11" fmla="*/ 242284 h 484219"/>
              <a:gd name="connsiteX12" fmla="*/ 0 w 790955"/>
              <a:gd name="connsiteY12" fmla="*/ 262477 h 484219"/>
              <a:gd name="connsiteX13" fmla="*/ 0 w 790955"/>
              <a:gd name="connsiteY13" fmla="*/ 304832 h 484219"/>
              <a:gd name="connsiteX14" fmla="*/ 127 w 790955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5" h="484219">
                <a:moveTo>
                  <a:pt x="190" y="366554"/>
                </a:moveTo>
                <a:cubicBezTo>
                  <a:pt x="190" y="401098"/>
                  <a:pt x="190" y="431769"/>
                  <a:pt x="190" y="459835"/>
                </a:cubicBezTo>
                <a:cubicBezTo>
                  <a:pt x="190" y="473298"/>
                  <a:pt x="11113" y="484220"/>
                  <a:pt x="24574" y="484220"/>
                </a:cubicBezTo>
                <a:lnTo>
                  <a:pt x="766572" y="484220"/>
                </a:lnTo>
                <a:cubicBezTo>
                  <a:pt x="780034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7" y="2508"/>
                </a:lnTo>
                <a:cubicBezTo>
                  <a:pt x="400304" y="-793"/>
                  <a:pt x="393764" y="-857"/>
                  <a:pt x="388557" y="2445"/>
                </a:cubicBezTo>
                <a:cubicBezTo>
                  <a:pt x="287972" y="66072"/>
                  <a:pt x="64262" y="208757"/>
                  <a:pt x="11620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D23DC07-4457-26B6-7A34-47AB4348C90D}"/>
              </a:ext>
            </a:extLst>
          </p:cNvPr>
          <p:cNvSpPr/>
          <p:nvPr userDrawn="1"/>
        </p:nvSpPr>
        <p:spPr>
          <a:xfrm>
            <a:off x="4792979" y="5161335"/>
            <a:ext cx="790892" cy="956907"/>
          </a:xfrm>
          <a:custGeom>
            <a:avLst/>
            <a:gdLst>
              <a:gd name="connsiteX0" fmla="*/ 19304 w 790892"/>
              <a:gd name="connsiteY0" fmla="*/ 956128 h 956907"/>
              <a:gd name="connsiteX1" fmla="*/ 445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1 w 790892"/>
              <a:gd name="connsiteY5" fmla="*/ 242261 h 956907"/>
              <a:gd name="connsiteX6" fmla="*/ 388557 w 790892"/>
              <a:gd name="connsiteY6" fmla="*/ 2421 h 956907"/>
              <a:gd name="connsiteX7" fmla="*/ 405448 w 790892"/>
              <a:gd name="connsiteY7" fmla="*/ 2485 h 956907"/>
              <a:gd name="connsiteX8" fmla="*/ 779780 w 790892"/>
              <a:gd name="connsiteY8" fmla="*/ 242578 h 956907"/>
              <a:gd name="connsiteX9" fmla="*/ 790766 w 790892"/>
              <a:gd name="connsiteY9" fmla="*/ 261311 h 956907"/>
              <a:gd name="connsiteX10" fmla="*/ 790766 w 790892"/>
              <a:gd name="connsiteY10" fmla="*/ 295093 h 956907"/>
              <a:gd name="connsiteX11" fmla="*/ 790892 w 790892"/>
              <a:gd name="connsiteY11" fmla="*/ 364435 h 956907"/>
              <a:gd name="connsiteX12" fmla="*/ 790892 w 790892"/>
              <a:gd name="connsiteY12" fmla="*/ 942602 h 956907"/>
              <a:gd name="connsiteX13" fmla="*/ 772097 w 790892"/>
              <a:gd name="connsiteY13" fmla="*/ 956064 h 956907"/>
              <a:gd name="connsiteX14" fmla="*/ 405321 w 790892"/>
              <a:gd name="connsiteY14" fmla="*/ 830715 h 956907"/>
              <a:gd name="connsiteX15" fmla="*/ 386334 w 790892"/>
              <a:gd name="connsiteY15" fmla="*/ 830715 h 956907"/>
              <a:gd name="connsiteX16" fmla="*/ 19367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4" y="956128"/>
                </a:moveTo>
                <a:cubicBezTo>
                  <a:pt x="10097" y="959303"/>
                  <a:pt x="508" y="952381"/>
                  <a:pt x="445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3"/>
                </a:lnTo>
                <a:cubicBezTo>
                  <a:pt x="790766" y="295093"/>
                  <a:pt x="790892" y="364435"/>
                  <a:pt x="790892" y="364435"/>
                </a:cubicBezTo>
                <a:lnTo>
                  <a:pt x="790892" y="942602"/>
                </a:lnTo>
                <a:cubicBezTo>
                  <a:pt x="790892" y="952381"/>
                  <a:pt x="781304" y="959239"/>
                  <a:pt x="772097" y="956064"/>
                </a:cubicBezTo>
                <a:lnTo>
                  <a:pt x="405321" y="830715"/>
                </a:lnTo>
                <a:cubicBezTo>
                  <a:pt x="399161" y="828619"/>
                  <a:pt x="392494" y="828619"/>
                  <a:pt x="386334" y="830715"/>
                </a:cubicBezTo>
                <a:lnTo>
                  <a:pt x="19367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BCF4787-01EB-C5A5-42CA-9193DEF53DE2}"/>
              </a:ext>
            </a:extLst>
          </p:cNvPr>
          <p:cNvSpPr/>
          <p:nvPr userDrawn="1"/>
        </p:nvSpPr>
        <p:spPr>
          <a:xfrm>
            <a:off x="4792916" y="6118383"/>
            <a:ext cx="790955" cy="484219"/>
          </a:xfrm>
          <a:custGeom>
            <a:avLst/>
            <a:gdLst>
              <a:gd name="connsiteX0" fmla="*/ 191 w 790955"/>
              <a:gd name="connsiteY0" fmla="*/ 366554 h 484219"/>
              <a:gd name="connsiteX1" fmla="*/ 191 w 790955"/>
              <a:gd name="connsiteY1" fmla="*/ 459835 h 484219"/>
              <a:gd name="connsiteX2" fmla="*/ 24574 w 790955"/>
              <a:gd name="connsiteY2" fmla="*/ 484220 h 484219"/>
              <a:gd name="connsiteX3" fmla="*/ 766572 w 790955"/>
              <a:gd name="connsiteY3" fmla="*/ 484220 h 484219"/>
              <a:gd name="connsiteX4" fmla="*/ 790956 w 790955"/>
              <a:gd name="connsiteY4" fmla="*/ 459835 h 484219"/>
              <a:gd name="connsiteX5" fmla="*/ 790956 w 790955"/>
              <a:gd name="connsiteY5" fmla="*/ 364458 h 484219"/>
              <a:gd name="connsiteX6" fmla="*/ 790829 w 790955"/>
              <a:gd name="connsiteY6" fmla="*/ 295116 h 484219"/>
              <a:gd name="connsiteX7" fmla="*/ 790829 w 790955"/>
              <a:gd name="connsiteY7" fmla="*/ 261334 h 484219"/>
              <a:gd name="connsiteX8" fmla="*/ 779780 w 790955"/>
              <a:gd name="connsiteY8" fmla="*/ 242602 h 484219"/>
              <a:gd name="connsiteX9" fmla="*/ 405448 w 790955"/>
              <a:gd name="connsiteY9" fmla="*/ 2508 h 484219"/>
              <a:gd name="connsiteX10" fmla="*/ 388557 w 790955"/>
              <a:gd name="connsiteY10" fmla="*/ 2445 h 484219"/>
              <a:gd name="connsiteX11" fmla="*/ 11621 w 790955"/>
              <a:gd name="connsiteY11" fmla="*/ 242284 h 484219"/>
              <a:gd name="connsiteX12" fmla="*/ 0 w 790955"/>
              <a:gd name="connsiteY12" fmla="*/ 262477 h 484219"/>
              <a:gd name="connsiteX13" fmla="*/ 0 w 790955"/>
              <a:gd name="connsiteY13" fmla="*/ 304832 h 484219"/>
              <a:gd name="connsiteX14" fmla="*/ 127 w 790955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5" h="484219">
                <a:moveTo>
                  <a:pt x="191" y="366554"/>
                </a:moveTo>
                <a:cubicBezTo>
                  <a:pt x="191" y="401098"/>
                  <a:pt x="191" y="431769"/>
                  <a:pt x="191" y="459835"/>
                </a:cubicBezTo>
                <a:cubicBezTo>
                  <a:pt x="191" y="473298"/>
                  <a:pt x="11113" y="484220"/>
                  <a:pt x="24574" y="484220"/>
                </a:cubicBezTo>
                <a:lnTo>
                  <a:pt x="766572" y="484220"/>
                </a:lnTo>
                <a:cubicBezTo>
                  <a:pt x="780034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8" y="2508"/>
                </a:lnTo>
                <a:cubicBezTo>
                  <a:pt x="400304" y="-793"/>
                  <a:pt x="393764" y="-857"/>
                  <a:pt x="388557" y="2445"/>
                </a:cubicBezTo>
                <a:cubicBezTo>
                  <a:pt x="287973" y="66072"/>
                  <a:pt x="64262" y="208757"/>
                  <a:pt x="11621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C2DA96A-8EB4-5F7A-1562-93CA3FC83416}"/>
              </a:ext>
            </a:extLst>
          </p:cNvPr>
          <p:cNvSpPr/>
          <p:nvPr userDrawn="1"/>
        </p:nvSpPr>
        <p:spPr>
          <a:xfrm>
            <a:off x="5700585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1 w 790892"/>
              <a:gd name="connsiteY6" fmla="*/ 242261 h 962541"/>
              <a:gd name="connsiteX7" fmla="*/ 388557 w 790892"/>
              <a:gd name="connsiteY7" fmla="*/ 2421 h 962541"/>
              <a:gd name="connsiteX8" fmla="*/ 405448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3 w 790892"/>
              <a:gd name="connsiteY12" fmla="*/ 364435 h 962541"/>
              <a:gd name="connsiteX13" fmla="*/ 790893 w 790892"/>
              <a:gd name="connsiteY13" fmla="*/ 938157 h 962541"/>
              <a:gd name="connsiteX14" fmla="*/ 766509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3" y="364435"/>
                  <a:pt x="790893" y="364435"/>
                </a:cubicBezTo>
                <a:lnTo>
                  <a:pt x="790893" y="938157"/>
                </a:lnTo>
                <a:cubicBezTo>
                  <a:pt x="790893" y="951619"/>
                  <a:pt x="779971" y="962541"/>
                  <a:pt x="766509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EEB0527-5F86-728D-D189-544B223C9C2F}"/>
              </a:ext>
            </a:extLst>
          </p:cNvPr>
          <p:cNvSpPr/>
          <p:nvPr userDrawn="1"/>
        </p:nvSpPr>
        <p:spPr>
          <a:xfrm>
            <a:off x="7515732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1 w 790892"/>
              <a:gd name="connsiteY6" fmla="*/ 242261 h 962541"/>
              <a:gd name="connsiteX7" fmla="*/ 388557 w 790892"/>
              <a:gd name="connsiteY7" fmla="*/ 2421 h 962541"/>
              <a:gd name="connsiteX8" fmla="*/ 405448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3 w 790892"/>
              <a:gd name="connsiteY12" fmla="*/ 364435 h 962541"/>
              <a:gd name="connsiteX13" fmla="*/ 790893 w 790892"/>
              <a:gd name="connsiteY13" fmla="*/ 938157 h 962541"/>
              <a:gd name="connsiteX14" fmla="*/ 766509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4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3" y="364435"/>
                  <a:pt x="790893" y="364435"/>
                </a:cubicBezTo>
                <a:lnTo>
                  <a:pt x="790893" y="938157"/>
                </a:lnTo>
                <a:cubicBezTo>
                  <a:pt x="790893" y="951619"/>
                  <a:pt x="779971" y="962541"/>
                  <a:pt x="766509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68C9E6F5-A3FB-668F-8A7E-E430AF8B5A68}"/>
              </a:ext>
            </a:extLst>
          </p:cNvPr>
          <p:cNvSpPr/>
          <p:nvPr userDrawn="1"/>
        </p:nvSpPr>
        <p:spPr>
          <a:xfrm>
            <a:off x="9330880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4 w 790892"/>
              <a:gd name="connsiteY2" fmla="*/ 938030 h 962541"/>
              <a:gd name="connsiteX3" fmla="*/ 126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6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5 w 790892"/>
              <a:gd name="connsiteY10" fmla="*/ 261311 h 962541"/>
              <a:gd name="connsiteX11" fmla="*/ 790765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4" y="951429"/>
                  <a:pt x="444" y="938030"/>
                </a:cubicBezTo>
                <a:cubicBezTo>
                  <a:pt x="126" y="673806"/>
                  <a:pt x="126" y="624277"/>
                  <a:pt x="126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6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5" y="261311"/>
                </a:cubicBezTo>
                <a:lnTo>
                  <a:pt x="790765" y="295092"/>
                </a:lnTo>
                <a:cubicBezTo>
                  <a:pt x="790765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39A6F9B-BEAD-98DE-6B9E-C91FEE012FF5}"/>
              </a:ext>
            </a:extLst>
          </p:cNvPr>
          <p:cNvSpPr/>
          <p:nvPr userDrawn="1"/>
        </p:nvSpPr>
        <p:spPr>
          <a:xfrm>
            <a:off x="11146028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4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6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4" y="951429"/>
                  <a:pt x="444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36F9CCE-AF86-4459-AF4B-A349EA2BA51D}"/>
              </a:ext>
            </a:extLst>
          </p:cNvPr>
          <p:cNvSpPr/>
          <p:nvPr userDrawn="1"/>
        </p:nvSpPr>
        <p:spPr>
          <a:xfrm>
            <a:off x="6608127" y="5161335"/>
            <a:ext cx="790892" cy="956907"/>
          </a:xfrm>
          <a:custGeom>
            <a:avLst/>
            <a:gdLst>
              <a:gd name="connsiteX0" fmla="*/ 19303 w 790892"/>
              <a:gd name="connsiteY0" fmla="*/ 956128 h 956907"/>
              <a:gd name="connsiteX1" fmla="*/ 444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0 w 790892"/>
              <a:gd name="connsiteY5" fmla="*/ 242261 h 956907"/>
              <a:gd name="connsiteX6" fmla="*/ 388556 w 790892"/>
              <a:gd name="connsiteY6" fmla="*/ 2421 h 956907"/>
              <a:gd name="connsiteX7" fmla="*/ 405447 w 790892"/>
              <a:gd name="connsiteY7" fmla="*/ 2485 h 956907"/>
              <a:gd name="connsiteX8" fmla="*/ 779780 w 790892"/>
              <a:gd name="connsiteY8" fmla="*/ 242578 h 956907"/>
              <a:gd name="connsiteX9" fmla="*/ 790766 w 790892"/>
              <a:gd name="connsiteY9" fmla="*/ 261311 h 956907"/>
              <a:gd name="connsiteX10" fmla="*/ 790766 w 790892"/>
              <a:gd name="connsiteY10" fmla="*/ 295093 h 956907"/>
              <a:gd name="connsiteX11" fmla="*/ 790892 w 790892"/>
              <a:gd name="connsiteY11" fmla="*/ 364435 h 956907"/>
              <a:gd name="connsiteX12" fmla="*/ 790892 w 790892"/>
              <a:gd name="connsiteY12" fmla="*/ 942602 h 956907"/>
              <a:gd name="connsiteX13" fmla="*/ 772096 w 790892"/>
              <a:gd name="connsiteY13" fmla="*/ 956064 h 956907"/>
              <a:gd name="connsiteX14" fmla="*/ 405320 w 790892"/>
              <a:gd name="connsiteY14" fmla="*/ 830715 h 956907"/>
              <a:gd name="connsiteX15" fmla="*/ 386334 w 790892"/>
              <a:gd name="connsiteY15" fmla="*/ 830715 h 956907"/>
              <a:gd name="connsiteX16" fmla="*/ 19367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3" y="956128"/>
                </a:moveTo>
                <a:cubicBezTo>
                  <a:pt x="10096" y="959303"/>
                  <a:pt x="508" y="952381"/>
                  <a:pt x="444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3"/>
                </a:lnTo>
                <a:cubicBezTo>
                  <a:pt x="790766" y="295093"/>
                  <a:pt x="790892" y="364435"/>
                  <a:pt x="790892" y="364435"/>
                </a:cubicBezTo>
                <a:lnTo>
                  <a:pt x="790892" y="942602"/>
                </a:lnTo>
                <a:cubicBezTo>
                  <a:pt x="790892" y="952381"/>
                  <a:pt x="781304" y="959239"/>
                  <a:pt x="772096" y="956064"/>
                </a:cubicBezTo>
                <a:lnTo>
                  <a:pt x="405320" y="830715"/>
                </a:lnTo>
                <a:cubicBezTo>
                  <a:pt x="399161" y="828619"/>
                  <a:pt x="392493" y="828619"/>
                  <a:pt x="386334" y="830715"/>
                </a:cubicBezTo>
                <a:lnTo>
                  <a:pt x="19367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BA2C016-DFBE-036F-D55F-0D3B6F512724}"/>
              </a:ext>
            </a:extLst>
          </p:cNvPr>
          <p:cNvSpPr/>
          <p:nvPr userDrawn="1"/>
        </p:nvSpPr>
        <p:spPr>
          <a:xfrm>
            <a:off x="6608064" y="6118383"/>
            <a:ext cx="790955" cy="484219"/>
          </a:xfrm>
          <a:custGeom>
            <a:avLst/>
            <a:gdLst>
              <a:gd name="connsiteX0" fmla="*/ 191 w 790955"/>
              <a:gd name="connsiteY0" fmla="*/ 366554 h 484219"/>
              <a:gd name="connsiteX1" fmla="*/ 191 w 790955"/>
              <a:gd name="connsiteY1" fmla="*/ 459835 h 484219"/>
              <a:gd name="connsiteX2" fmla="*/ 24574 w 790955"/>
              <a:gd name="connsiteY2" fmla="*/ 484220 h 484219"/>
              <a:gd name="connsiteX3" fmla="*/ 766572 w 790955"/>
              <a:gd name="connsiteY3" fmla="*/ 484220 h 484219"/>
              <a:gd name="connsiteX4" fmla="*/ 790956 w 790955"/>
              <a:gd name="connsiteY4" fmla="*/ 459835 h 484219"/>
              <a:gd name="connsiteX5" fmla="*/ 790956 w 790955"/>
              <a:gd name="connsiteY5" fmla="*/ 364458 h 484219"/>
              <a:gd name="connsiteX6" fmla="*/ 790829 w 790955"/>
              <a:gd name="connsiteY6" fmla="*/ 295116 h 484219"/>
              <a:gd name="connsiteX7" fmla="*/ 790829 w 790955"/>
              <a:gd name="connsiteY7" fmla="*/ 261334 h 484219"/>
              <a:gd name="connsiteX8" fmla="*/ 779780 w 790955"/>
              <a:gd name="connsiteY8" fmla="*/ 242602 h 484219"/>
              <a:gd name="connsiteX9" fmla="*/ 405447 w 790955"/>
              <a:gd name="connsiteY9" fmla="*/ 2508 h 484219"/>
              <a:gd name="connsiteX10" fmla="*/ 388556 w 790955"/>
              <a:gd name="connsiteY10" fmla="*/ 2445 h 484219"/>
              <a:gd name="connsiteX11" fmla="*/ 11620 w 790955"/>
              <a:gd name="connsiteY11" fmla="*/ 242284 h 484219"/>
              <a:gd name="connsiteX12" fmla="*/ 0 w 790955"/>
              <a:gd name="connsiteY12" fmla="*/ 262477 h 484219"/>
              <a:gd name="connsiteX13" fmla="*/ 0 w 790955"/>
              <a:gd name="connsiteY13" fmla="*/ 304832 h 484219"/>
              <a:gd name="connsiteX14" fmla="*/ 127 w 790955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5" h="484219">
                <a:moveTo>
                  <a:pt x="191" y="366554"/>
                </a:moveTo>
                <a:cubicBezTo>
                  <a:pt x="191" y="401098"/>
                  <a:pt x="191" y="431769"/>
                  <a:pt x="191" y="459835"/>
                </a:cubicBezTo>
                <a:cubicBezTo>
                  <a:pt x="191" y="473298"/>
                  <a:pt x="11113" y="484220"/>
                  <a:pt x="24574" y="484220"/>
                </a:cubicBezTo>
                <a:lnTo>
                  <a:pt x="766572" y="484220"/>
                </a:lnTo>
                <a:cubicBezTo>
                  <a:pt x="780034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7" y="2508"/>
                </a:lnTo>
                <a:cubicBezTo>
                  <a:pt x="400304" y="-793"/>
                  <a:pt x="393764" y="-857"/>
                  <a:pt x="388556" y="2445"/>
                </a:cubicBezTo>
                <a:cubicBezTo>
                  <a:pt x="287972" y="66072"/>
                  <a:pt x="64262" y="208757"/>
                  <a:pt x="11620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01B30C1-2EEE-ED01-88E2-F81D2B982EC3}"/>
              </a:ext>
            </a:extLst>
          </p:cNvPr>
          <p:cNvSpPr/>
          <p:nvPr userDrawn="1"/>
        </p:nvSpPr>
        <p:spPr>
          <a:xfrm>
            <a:off x="8423275" y="5161335"/>
            <a:ext cx="790892" cy="956907"/>
          </a:xfrm>
          <a:custGeom>
            <a:avLst/>
            <a:gdLst>
              <a:gd name="connsiteX0" fmla="*/ 19304 w 790892"/>
              <a:gd name="connsiteY0" fmla="*/ 956128 h 956907"/>
              <a:gd name="connsiteX1" fmla="*/ 444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0 w 790892"/>
              <a:gd name="connsiteY5" fmla="*/ 242261 h 956907"/>
              <a:gd name="connsiteX6" fmla="*/ 388556 w 790892"/>
              <a:gd name="connsiteY6" fmla="*/ 2421 h 956907"/>
              <a:gd name="connsiteX7" fmla="*/ 405447 w 790892"/>
              <a:gd name="connsiteY7" fmla="*/ 2485 h 956907"/>
              <a:gd name="connsiteX8" fmla="*/ 779780 w 790892"/>
              <a:gd name="connsiteY8" fmla="*/ 242578 h 956907"/>
              <a:gd name="connsiteX9" fmla="*/ 790766 w 790892"/>
              <a:gd name="connsiteY9" fmla="*/ 261311 h 956907"/>
              <a:gd name="connsiteX10" fmla="*/ 790766 w 790892"/>
              <a:gd name="connsiteY10" fmla="*/ 295093 h 956907"/>
              <a:gd name="connsiteX11" fmla="*/ 790893 w 790892"/>
              <a:gd name="connsiteY11" fmla="*/ 364435 h 956907"/>
              <a:gd name="connsiteX12" fmla="*/ 790893 w 790892"/>
              <a:gd name="connsiteY12" fmla="*/ 942602 h 956907"/>
              <a:gd name="connsiteX13" fmla="*/ 772096 w 790892"/>
              <a:gd name="connsiteY13" fmla="*/ 956064 h 956907"/>
              <a:gd name="connsiteX14" fmla="*/ 405320 w 790892"/>
              <a:gd name="connsiteY14" fmla="*/ 830715 h 956907"/>
              <a:gd name="connsiteX15" fmla="*/ 386334 w 790892"/>
              <a:gd name="connsiteY15" fmla="*/ 830715 h 956907"/>
              <a:gd name="connsiteX16" fmla="*/ 19368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4" y="956128"/>
                </a:moveTo>
                <a:cubicBezTo>
                  <a:pt x="10096" y="959303"/>
                  <a:pt x="508" y="952381"/>
                  <a:pt x="444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4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3"/>
                </a:lnTo>
                <a:cubicBezTo>
                  <a:pt x="790766" y="295093"/>
                  <a:pt x="790893" y="364435"/>
                  <a:pt x="790893" y="364435"/>
                </a:cubicBezTo>
                <a:lnTo>
                  <a:pt x="790893" y="942602"/>
                </a:lnTo>
                <a:cubicBezTo>
                  <a:pt x="790893" y="952381"/>
                  <a:pt x="781304" y="959239"/>
                  <a:pt x="772096" y="956064"/>
                </a:cubicBezTo>
                <a:lnTo>
                  <a:pt x="405320" y="830715"/>
                </a:lnTo>
                <a:cubicBezTo>
                  <a:pt x="399161" y="828619"/>
                  <a:pt x="392494" y="828619"/>
                  <a:pt x="386334" y="830715"/>
                </a:cubicBezTo>
                <a:lnTo>
                  <a:pt x="19368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5CFDF558-3143-CA8F-F073-C9540BED65F8}"/>
              </a:ext>
            </a:extLst>
          </p:cNvPr>
          <p:cNvSpPr/>
          <p:nvPr userDrawn="1"/>
        </p:nvSpPr>
        <p:spPr>
          <a:xfrm>
            <a:off x="8423211" y="6118383"/>
            <a:ext cx="790956" cy="484219"/>
          </a:xfrm>
          <a:custGeom>
            <a:avLst/>
            <a:gdLst>
              <a:gd name="connsiteX0" fmla="*/ 191 w 790956"/>
              <a:gd name="connsiteY0" fmla="*/ 366554 h 484219"/>
              <a:gd name="connsiteX1" fmla="*/ 191 w 790956"/>
              <a:gd name="connsiteY1" fmla="*/ 459835 h 484219"/>
              <a:gd name="connsiteX2" fmla="*/ 24574 w 790956"/>
              <a:gd name="connsiteY2" fmla="*/ 484220 h 484219"/>
              <a:gd name="connsiteX3" fmla="*/ 766572 w 790956"/>
              <a:gd name="connsiteY3" fmla="*/ 484220 h 484219"/>
              <a:gd name="connsiteX4" fmla="*/ 790956 w 790956"/>
              <a:gd name="connsiteY4" fmla="*/ 459835 h 484219"/>
              <a:gd name="connsiteX5" fmla="*/ 790956 w 790956"/>
              <a:gd name="connsiteY5" fmla="*/ 364458 h 484219"/>
              <a:gd name="connsiteX6" fmla="*/ 790829 w 790956"/>
              <a:gd name="connsiteY6" fmla="*/ 295116 h 484219"/>
              <a:gd name="connsiteX7" fmla="*/ 790829 w 790956"/>
              <a:gd name="connsiteY7" fmla="*/ 261334 h 484219"/>
              <a:gd name="connsiteX8" fmla="*/ 779780 w 790956"/>
              <a:gd name="connsiteY8" fmla="*/ 242602 h 484219"/>
              <a:gd name="connsiteX9" fmla="*/ 405447 w 790956"/>
              <a:gd name="connsiteY9" fmla="*/ 2508 h 484219"/>
              <a:gd name="connsiteX10" fmla="*/ 388557 w 790956"/>
              <a:gd name="connsiteY10" fmla="*/ 2445 h 484219"/>
              <a:gd name="connsiteX11" fmla="*/ 11620 w 790956"/>
              <a:gd name="connsiteY11" fmla="*/ 242284 h 484219"/>
              <a:gd name="connsiteX12" fmla="*/ 0 w 790956"/>
              <a:gd name="connsiteY12" fmla="*/ 262477 h 484219"/>
              <a:gd name="connsiteX13" fmla="*/ 0 w 790956"/>
              <a:gd name="connsiteY13" fmla="*/ 304832 h 484219"/>
              <a:gd name="connsiteX14" fmla="*/ 127 w 790956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6" h="484219">
                <a:moveTo>
                  <a:pt x="191" y="366554"/>
                </a:moveTo>
                <a:cubicBezTo>
                  <a:pt x="191" y="401098"/>
                  <a:pt x="191" y="431769"/>
                  <a:pt x="191" y="459835"/>
                </a:cubicBezTo>
                <a:cubicBezTo>
                  <a:pt x="191" y="473298"/>
                  <a:pt x="11113" y="484220"/>
                  <a:pt x="24574" y="484220"/>
                </a:cubicBezTo>
                <a:lnTo>
                  <a:pt x="766572" y="484220"/>
                </a:lnTo>
                <a:cubicBezTo>
                  <a:pt x="780034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7" y="2508"/>
                </a:lnTo>
                <a:cubicBezTo>
                  <a:pt x="400304" y="-793"/>
                  <a:pt x="393764" y="-857"/>
                  <a:pt x="388557" y="2445"/>
                </a:cubicBezTo>
                <a:cubicBezTo>
                  <a:pt x="287972" y="66072"/>
                  <a:pt x="64262" y="208757"/>
                  <a:pt x="11620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DDED790A-88A8-57F8-55E4-328E389A5C08}"/>
              </a:ext>
            </a:extLst>
          </p:cNvPr>
          <p:cNvSpPr/>
          <p:nvPr userDrawn="1"/>
        </p:nvSpPr>
        <p:spPr>
          <a:xfrm>
            <a:off x="10238422" y="5161335"/>
            <a:ext cx="790892" cy="956907"/>
          </a:xfrm>
          <a:custGeom>
            <a:avLst/>
            <a:gdLst>
              <a:gd name="connsiteX0" fmla="*/ 19304 w 790892"/>
              <a:gd name="connsiteY0" fmla="*/ 956128 h 956907"/>
              <a:gd name="connsiteX1" fmla="*/ 445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1 w 790892"/>
              <a:gd name="connsiteY5" fmla="*/ 242261 h 956907"/>
              <a:gd name="connsiteX6" fmla="*/ 388557 w 790892"/>
              <a:gd name="connsiteY6" fmla="*/ 2421 h 956907"/>
              <a:gd name="connsiteX7" fmla="*/ 405447 w 790892"/>
              <a:gd name="connsiteY7" fmla="*/ 2485 h 956907"/>
              <a:gd name="connsiteX8" fmla="*/ 779780 w 790892"/>
              <a:gd name="connsiteY8" fmla="*/ 242578 h 956907"/>
              <a:gd name="connsiteX9" fmla="*/ 790766 w 790892"/>
              <a:gd name="connsiteY9" fmla="*/ 261311 h 956907"/>
              <a:gd name="connsiteX10" fmla="*/ 790766 w 790892"/>
              <a:gd name="connsiteY10" fmla="*/ 295093 h 956907"/>
              <a:gd name="connsiteX11" fmla="*/ 790893 w 790892"/>
              <a:gd name="connsiteY11" fmla="*/ 364435 h 956907"/>
              <a:gd name="connsiteX12" fmla="*/ 790893 w 790892"/>
              <a:gd name="connsiteY12" fmla="*/ 942602 h 956907"/>
              <a:gd name="connsiteX13" fmla="*/ 772096 w 790892"/>
              <a:gd name="connsiteY13" fmla="*/ 956064 h 956907"/>
              <a:gd name="connsiteX14" fmla="*/ 405321 w 790892"/>
              <a:gd name="connsiteY14" fmla="*/ 830715 h 956907"/>
              <a:gd name="connsiteX15" fmla="*/ 386334 w 790892"/>
              <a:gd name="connsiteY15" fmla="*/ 830715 h 956907"/>
              <a:gd name="connsiteX16" fmla="*/ 19368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4" y="956128"/>
                </a:moveTo>
                <a:cubicBezTo>
                  <a:pt x="10096" y="959303"/>
                  <a:pt x="508" y="952381"/>
                  <a:pt x="445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3"/>
                </a:lnTo>
                <a:cubicBezTo>
                  <a:pt x="790766" y="295093"/>
                  <a:pt x="790893" y="364435"/>
                  <a:pt x="790893" y="364435"/>
                </a:cubicBezTo>
                <a:lnTo>
                  <a:pt x="790893" y="942602"/>
                </a:lnTo>
                <a:cubicBezTo>
                  <a:pt x="790893" y="952381"/>
                  <a:pt x="781304" y="959239"/>
                  <a:pt x="772096" y="956064"/>
                </a:cubicBezTo>
                <a:lnTo>
                  <a:pt x="405321" y="830715"/>
                </a:lnTo>
                <a:cubicBezTo>
                  <a:pt x="399161" y="828619"/>
                  <a:pt x="392494" y="828619"/>
                  <a:pt x="386334" y="830715"/>
                </a:cubicBezTo>
                <a:lnTo>
                  <a:pt x="19368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8E271A8C-CF85-5BE9-6EC7-8C7EF428E390}"/>
              </a:ext>
            </a:extLst>
          </p:cNvPr>
          <p:cNvSpPr/>
          <p:nvPr userDrawn="1"/>
        </p:nvSpPr>
        <p:spPr>
          <a:xfrm>
            <a:off x="10238358" y="6118383"/>
            <a:ext cx="790956" cy="484219"/>
          </a:xfrm>
          <a:custGeom>
            <a:avLst/>
            <a:gdLst>
              <a:gd name="connsiteX0" fmla="*/ 191 w 790956"/>
              <a:gd name="connsiteY0" fmla="*/ 366554 h 484219"/>
              <a:gd name="connsiteX1" fmla="*/ 191 w 790956"/>
              <a:gd name="connsiteY1" fmla="*/ 459835 h 484219"/>
              <a:gd name="connsiteX2" fmla="*/ 24574 w 790956"/>
              <a:gd name="connsiteY2" fmla="*/ 484220 h 484219"/>
              <a:gd name="connsiteX3" fmla="*/ 766573 w 790956"/>
              <a:gd name="connsiteY3" fmla="*/ 484220 h 484219"/>
              <a:gd name="connsiteX4" fmla="*/ 790956 w 790956"/>
              <a:gd name="connsiteY4" fmla="*/ 459835 h 484219"/>
              <a:gd name="connsiteX5" fmla="*/ 790956 w 790956"/>
              <a:gd name="connsiteY5" fmla="*/ 364458 h 484219"/>
              <a:gd name="connsiteX6" fmla="*/ 790829 w 790956"/>
              <a:gd name="connsiteY6" fmla="*/ 295116 h 484219"/>
              <a:gd name="connsiteX7" fmla="*/ 790829 w 790956"/>
              <a:gd name="connsiteY7" fmla="*/ 261334 h 484219"/>
              <a:gd name="connsiteX8" fmla="*/ 779780 w 790956"/>
              <a:gd name="connsiteY8" fmla="*/ 242602 h 484219"/>
              <a:gd name="connsiteX9" fmla="*/ 405447 w 790956"/>
              <a:gd name="connsiteY9" fmla="*/ 2508 h 484219"/>
              <a:gd name="connsiteX10" fmla="*/ 388557 w 790956"/>
              <a:gd name="connsiteY10" fmla="*/ 2445 h 484219"/>
              <a:gd name="connsiteX11" fmla="*/ 11621 w 790956"/>
              <a:gd name="connsiteY11" fmla="*/ 242284 h 484219"/>
              <a:gd name="connsiteX12" fmla="*/ 0 w 790956"/>
              <a:gd name="connsiteY12" fmla="*/ 262477 h 484219"/>
              <a:gd name="connsiteX13" fmla="*/ 0 w 790956"/>
              <a:gd name="connsiteY13" fmla="*/ 304832 h 484219"/>
              <a:gd name="connsiteX14" fmla="*/ 127 w 790956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6" h="484219">
                <a:moveTo>
                  <a:pt x="191" y="366554"/>
                </a:moveTo>
                <a:cubicBezTo>
                  <a:pt x="191" y="401098"/>
                  <a:pt x="191" y="431769"/>
                  <a:pt x="191" y="459835"/>
                </a:cubicBezTo>
                <a:cubicBezTo>
                  <a:pt x="191" y="473298"/>
                  <a:pt x="11113" y="484220"/>
                  <a:pt x="24574" y="484220"/>
                </a:cubicBezTo>
                <a:lnTo>
                  <a:pt x="766573" y="484220"/>
                </a:lnTo>
                <a:cubicBezTo>
                  <a:pt x="780035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7" y="2508"/>
                </a:lnTo>
                <a:cubicBezTo>
                  <a:pt x="400304" y="-793"/>
                  <a:pt x="393764" y="-857"/>
                  <a:pt x="388557" y="2445"/>
                </a:cubicBezTo>
                <a:cubicBezTo>
                  <a:pt x="287972" y="66072"/>
                  <a:pt x="64262" y="208757"/>
                  <a:pt x="11621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64AAB5B-FB09-07C0-E5D1-3E108094D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353" y="1054527"/>
            <a:ext cx="9866569" cy="541204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3CBF4215-2DE8-F475-D0F7-DC07C16AF1E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152355" y="1683838"/>
            <a:ext cx="4817518" cy="345112"/>
          </a:xfrm>
        </p:spPr>
        <p:txBody>
          <a:bodyPr numCol="1">
            <a:no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Content Placeholder 19">
            <a:extLst>
              <a:ext uri="{FF2B5EF4-FFF2-40B4-BE49-F238E27FC236}">
                <a16:creationId xmlns:a16="http://schemas.microsoft.com/office/drawing/2014/main" id="{D68FD229-4FCB-BF16-305D-324C6ED1A6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2355" y="2118033"/>
            <a:ext cx="4817518" cy="2736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defRPr sz="1200"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8A6A134F-DCBC-B616-EC6B-95CDC4755B3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221312" y="1683838"/>
            <a:ext cx="4817518" cy="345112"/>
          </a:xfrm>
        </p:spPr>
        <p:txBody>
          <a:bodyPr numCol="1">
            <a:no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Content Placeholder 19">
            <a:extLst>
              <a:ext uri="{FF2B5EF4-FFF2-40B4-BE49-F238E27FC236}">
                <a16:creationId xmlns:a16="http://schemas.microsoft.com/office/drawing/2014/main" id="{7FC15841-C565-8F0B-991B-E21FB6D818E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1312" y="2118033"/>
            <a:ext cx="4817518" cy="273614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defRPr sz="1200"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692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ontent-Pattern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63228D2-6C8D-46B5-1D42-60F02A7A0E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7643"/>
          <a:stretch/>
        </p:blipFill>
        <p:spPr>
          <a:xfrm>
            <a:off x="493185" y="494837"/>
            <a:ext cx="659169" cy="269908"/>
          </a:xfrm>
          <a:prstGeom prst="rect">
            <a:avLst/>
          </a:prstGeom>
        </p:spPr>
      </p:pic>
      <p:sp>
        <p:nvSpPr>
          <p:cNvPr id="2" name="Freeform 1">
            <a:extLst>
              <a:ext uri="{FF2B5EF4-FFF2-40B4-BE49-F238E27FC236}">
                <a16:creationId xmlns:a16="http://schemas.microsoft.com/office/drawing/2014/main" id="{45BF0638-01EF-C513-19F9-8E2516B69A07}"/>
              </a:ext>
            </a:extLst>
          </p:cNvPr>
          <p:cNvSpPr/>
          <p:nvPr userDrawn="1"/>
        </p:nvSpPr>
        <p:spPr>
          <a:xfrm>
            <a:off x="255079" y="5639998"/>
            <a:ext cx="790892" cy="962541"/>
          </a:xfrm>
          <a:custGeom>
            <a:avLst/>
            <a:gdLst>
              <a:gd name="connsiteX0" fmla="*/ 676275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1 w 790892"/>
              <a:gd name="connsiteY6" fmla="*/ 242261 h 962541"/>
              <a:gd name="connsiteX7" fmla="*/ 388557 w 790892"/>
              <a:gd name="connsiteY7" fmla="*/ 2421 h 962541"/>
              <a:gd name="connsiteX8" fmla="*/ 405448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3 w 790892"/>
              <a:gd name="connsiteY12" fmla="*/ 364435 h 962541"/>
              <a:gd name="connsiteX13" fmla="*/ 790893 w 790892"/>
              <a:gd name="connsiteY13" fmla="*/ 938157 h 962541"/>
              <a:gd name="connsiteX14" fmla="*/ 766509 w 790892"/>
              <a:gd name="connsiteY14" fmla="*/ 962541 h 962541"/>
              <a:gd name="connsiteX15" fmla="*/ 676212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75" y="962478"/>
                </a:moveTo>
                <a:lnTo>
                  <a:pt x="24892" y="962478"/>
                </a:lnTo>
                <a:cubicBezTo>
                  <a:pt x="11494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3" y="364435"/>
                  <a:pt x="790893" y="364435"/>
                </a:cubicBezTo>
                <a:lnTo>
                  <a:pt x="790893" y="938157"/>
                </a:lnTo>
                <a:cubicBezTo>
                  <a:pt x="790893" y="951619"/>
                  <a:pt x="779971" y="962541"/>
                  <a:pt x="766509" y="962541"/>
                </a:cubicBezTo>
                <a:lnTo>
                  <a:pt x="676212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1C04AC2-7955-077C-8F02-B73E55FB9D0D}"/>
              </a:ext>
            </a:extLst>
          </p:cNvPr>
          <p:cNvSpPr/>
          <p:nvPr userDrawn="1"/>
        </p:nvSpPr>
        <p:spPr>
          <a:xfrm>
            <a:off x="2070290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7 w 790892"/>
              <a:gd name="connsiteY7" fmla="*/ 2421 h 962541"/>
              <a:gd name="connsiteX8" fmla="*/ 405448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CB79CF1-521B-E0D6-D4FE-073AD2345EA3}"/>
              </a:ext>
            </a:extLst>
          </p:cNvPr>
          <p:cNvSpPr/>
          <p:nvPr userDrawn="1"/>
        </p:nvSpPr>
        <p:spPr>
          <a:xfrm>
            <a:off x="3885438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1 w 790892"/>
              <a:gd name="connsiteY6" fmla="*/ 242261 h 962541"/>
              <a:gd name="connsiteX7" fmla="*/ 388557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5 w 790892"/>
              <a:gd name="connsiteY10" fmla="*/ 261311 h 962541"/>
              <a:gd name="connsiteX11" fmla="*/ 790765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9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5" y="261311"/>
                </a:cubicBezTo>
                <a:lnTo>
                  <a:pt x="790765" y="295092"/>
                </a:lnTo>
                <a:cubicBezTo>
                  <a:pt x="790765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1" y="962541"/>
                  <a:pt x="766509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2769974-9DA7-82A3-81CB-99F7C463B0F8}"/>
              </a:ext>
            </a:extLst>
          </p:cNvPr>
          <p:cNvSpPr/>
          <p:nvPr userDrawn="1"/>
        </p:nvSpPr>
        <p:spPr>
          <a:xfrm>
            <a:off x="5700585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1 w 790892"/>
              <a:gd name="connsiteY6" fmla="*/ 242261 h 962541"/>
              <a:gd name="connsiteX7" fmla="*/ 388557 w 790892"/>
              <a:gd name="connsiteY7" fmla="*/ 2421 h 962541"/>
              <a:gd name="connsiteX8" fmla="*/ 405448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3 w 790892"/>
              <a:gd name="connsiteY12" fmla="*/ 364435 h 962541"/>
              <a:gd name="connsiteX13" fmla="*/ 790893 w 790892"/>
              <a:gd name="connsiteY13" fmla="*/ 938157 h 962541"/>
              <a:gd name="connsiteX14" fmla="*/ 766509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3" y="364435"/>
                  <a:pt x="790893" y="364435"/>
                </a:cubicBezTo>
                <a:lnTo>
                  <a:pt x="790893" y="938157"/>
                </a:lnTo>
                <a:cubicBezTo>
                  <a:pt x="790893" y="951619"/>
                  <a:pt x="779971" y="962541"/>
                  <a:pt x="766509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D48DB9A7-4252-DEF8-1703-75FA88C32191}"/>
              </a:ext>
            </a:extLst>
          </p:cNvPr>
          <p:cNvSpPr/>
          <p:nvPr userDrawn="1"/>
        </p:nvSpPr>
        <p:spPr>
          <a:xfrm>
            <a:off x="1162685" y="5161335"/>
            <a:ext cx="790892" cy="956907"/>
          </a:xfrm>
          <a:custGeom>
            <a:avLst/>
            <a:gdLst>
              <a:gd name="connsiteX0" fmla="*/ 19304 w 790892"/>
              <a:gd name="connsiteY0" fmla="*/ 956128 h 956907"/>
              <a:gd name="connsiteX1" fmla="*/ 444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0 w 790892"/>
              <a:gd name="connsiteY5" fmla="*/ 242261 h 956907"/>
              <a:gd name="connsiteX6" fmla="*/ 388556 w 790892"/>
              <a:gd name="connsiteY6" fmla="*/ 2421 h 956907"/>
              <a:gd name="connsiteX7" fmla="*/ 405447 w 790892"/>
              <a:gd name="connsiteY7" fmla="*/ 2485 h 956907"/>
              <a:gd name="connsiteX8" fmla="*/ 779780 w 790892"/>
              <a:gd name="connsiteY8" fmla="*/ 242578 h 956907"/>
              <a:gd name="connsiteX9" fmla="*/ 790766 w 790892"/>
              <a:gd name="connsiteY9" fmla="*/ 261311 h 956907"/>
              <a:gd name="connsiteX10" fmla="*/ 790766 w 790892"/>
              <a:gd name="connsiteY10" fmla="*/ 295093 h 956907"/>
              <a:gd name="connsiteX11" fmla="*/ 790892 w 790892"/>
              <a:gd name="connsiteY11" fmla="*/ 364435 h 956907"/>
              <a:gd name="connsiteX12" fmla="*/ 790892 w 790892"/>
              <a:gd name="connsiteY12" fmla="*/ 942602 h 956907"/>
              <a:gd name="connsiteX13" fmla="*/ 772097 w 790892"/>
              <a:gd name="connsiteY13" fmla="*/ 956064 h 956907"/>
              <a:gd name="connsiteX14" fmla="*/ 405320 w 790892"/>
              <a:gd name="connsiteY14" fmla="*/ 830715 h 956907"/>
              <a:gd name="connsiteX15" fmla="*/ 386334 w 790892"/>
              <a:gd name="connsiteY15" fmla="*/ 830715 h 956907"/>
              <a:gd name="connsiteX16" fmla="*/ 19367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4" y="956128"/>
                </a:moveTo>
                <a:cubicBezTo>
                  <a:pt x="10096" y="959303"/>
                  <a:pt x="508" y="952381"/>
                  <a:pt x="444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4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3"/>
                </a:lnTo>
                <a:cubicBezTo>
                  <a:pt x="790766" y="295093"/>
                  <a:pt x="790892" y="364435"/>
                  <a:pt x="790892" y="364435"/>
                </a:cubicBezTo>
                <a:lnTo>
                  <a:pt x="790892" y="942602"/>
                </a:lnTo>
                <a:cubicBezTo>
                  <a:pt x="790892" y="952381"/>
                  <a:pt x="781304" y="959239"/>
                  <a:pt x="772097" y="956064"/>
                </a:cubicBezTo>
                <a:lnTo>
                  <a:pt x="405320" y="830715"/>
                </a:lnTo>
                <a:cubicBezTo>
                  <a:pt x="399161" y="828619"/>
                  <a:pt x="392494" y="828619"/>
                  <a:pt x="386334" y="830715"/>
                </a:cubicBezTo>
                <a:lnTo>
                  <a:pt x="19367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79A6A6B-A11C-F6D2-2664-0FF75FBB5537}"/>
              </a:ext>
            </a:extLst>
          </p:cNvPr>
          <p:cNvSpPr/>
          <p:nvPr userDrawn="1"/>
        </p:nvSpPr>
        <p:spPr>
          <a:xfrm>
            <a:off x="1162621" y="6118383"/>
            <a:ext cx="790955" cy="484219"/>
          </a:xfrm>
          <a:custGeom>
            <a:avLst/>
            <a:gdLst>
              <a:gd name="connsiteX0" fmla="*/ 190 w 790955"/>
              <a:gd name="connsiteY0" fmla="*/ 366554 h 484219"/>
              <a:gd name="connsiteX1" fmla="*/ 190 w 790955"/>
              <a:gd name="connsiteY1" fmla="*/ 459835 h 484219"/>
              <a:gd name="connsiteX2" fmla="*/ 24575 w 790955"/>
              <a:gd name="connsiteY2" fmla="*/ 484220 h 484219"/>
              <a:gd name="connsiteX3" fmla="*/ 766572 w 790955"/>
              <a:gd name="connsiteY3" fmla="*/ 484220 h 484219"/>
              <a:gd name="connsiteX4" fmla="*/ 790956 w 790955"/>
              <a:gd name="connsiteY4" fmla="*/ 459835 h 484219"/>
              <a:gd name="connsiteX5" fmla="*/ 790956 w 790955"/>
              <a:gd name="connsiteY5" fmla="*/ 364458 h 484219"/>
              <a:gd name="connsiteX6" fmla="*/ 790829 w 790955"/>
              <a:gd name="connsiteY6" fmla="*/ 295116 h 484219"/>
              <a:gd name="connsiteX7" fmla="*/ 790829 w 790955"/>
              <a:gd name="connsiteY7" fmla="*/ 261334 h 484219"/>
              <a:gd name="connsiteX8" fmla="*/ 779780 w 790955"/>
              <a:gd name="connsiteY8" fmla="*/ 242602 h 484219"/>
              <a:gd name="connsiteX9" fmla="*/ 405448 w 790955"/>
              <a:gd name="connsiteY9" fmla="*/ 2508 h 484219"/>
              <a:gd name="connsiteX10" fmla="*/ 388557 w 790955"/>
              <a:gd name="connsiteY10" fmla="*/ 2445 h 484219"/>
              <a:gd name="connsiteX11" fmla="*/ 11621 w 790955"/>
              <a:gd name="connsiteY11" fmla="*/ 242284 h 484219"/>
              <a:gd name="connsiteX12" fmla="*/ 0 w 790955"/>
              <a:gd name="connsiteY12" fmla="*/ 262477 h 484219"/>
              <a:gd name="connsiteX13" fmla="*/ 0 w 790955"/>
              <a:gd name="connsiteY13" fmla="*/ 304832 h 484219"/>
              <a:gd name="connsiteX14" fmla="*/ 127 w 790955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5" h="484219">
                <a:moveTo>
                  <a:pt x="190" y="366554"/>
                </a:moveTo>
                <a:cubicBezTo>
                  <a:pt x="190" y="401098"/>
                  <a:pt x="190" y="431769"/>
                  <a:pt x="190" y="459835"/>
                </a:cubicBezTo>
                <a:cubicBezTo>
                  <a:pt x="190" y="473298"/>
                  <a:pt x="11113" y="484220"/>
                  <a:pt x="24575" y="484220"/>
                </a:cubicBezTo>
                <a:lnTo>
                  <a:pt x="766572" y="484220"/>
                </a:lnTo>
                <a:cubicBezTo>
                  <a:pt x="780034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8" y="2508"/>
                </a:lnTo>
                <a:cubicBezTo>
                  <a:pt x="400304" y="-793"/>
                  <a:pt x="393764" y="-857"/>
                  <a:pt x="388557" y="2445"/>
                </a:cubicBezTo>
                <a:cubicBezTo>
                  <a:pt x="287973" y="66072"/>
                  <a:pt x="64262" y="208757"/>
                  <a:pt x="11621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D10503C-BDE6-AC84-6836-66E519C7DFCC}"/>
              </a:ext>
            </a:extLst>
          </p:cNvPr>
          <p:cNvSpPr/>
          <p:nvPr userDrawn="1"/>
        </p:nvSpPr>
        <p:spPr>
          <a:xfrm>
            <a:off x="2977832" y="5161335"/>
            <a:ext cx="790892" cy="956907"/>
          </a:xfrm>
          <a:custGeom>
            <a:avLst/>
            <a:gdLst>
              <a:gd name="connsiteX0" fmla="*/ 19304 w 790892"/>
              <a:gd name="connsiteY0" fmla="*/ 956128 h 956907"/>
              <a:gd name="connsiteX1" fmla="*/ 444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0 w 790892"/>
              <a:gd name="connsiteY5" fmla="*/ 242261 h 956907"/>
              <a:gd name="connsiteX6" fmla="*/ 388557 w 790892"/>
              <a:gd name="connsiteY6" fmla="*/ 2421 h 956907"/>
              <a:gd name="connsiteX7" fmla="*/ 405447 w 790892"/>
              <a:gd name="connsiteY7" fmla="*/ 2485 h 956907"/>
              <a:gd name="connsiteX8" fmla="*/ 779780 w 790892"/>
              <a:gd name="connsiteY8" fmla="*/ 242578 h 956907"/>
              <a:gd name="connsiteX9" fmla="*/ 790765 w 790892"/>
              <a:gd name="connsiteY9" fmla="*/ 261311 h 956907"/>
              <a:gd name="connsiteX10" fmla="*/ 790765 w 790892"/>
              <a:gd name="connsiteY10" fmla="*/ 295093 h 956907"/>
              <a:gd name="connsiteX11" fmla="*/ 790892 w 790892"/>
              <a:gd name="connsiteY11" fmla="*/ 364435 h 956907"/>
              <a:gd name="connsiteX12" fmla="*/ 790892 w 790892"/>
              <a:gd name="connsiteY12" fmla="*/ 942602 h 956907"/>
              <a:gd name="connsiteX13" fmla="*/ 772096 w 790892"/>
              <a:gd name="connsiteY13" fmla="*/ 956064 h 956907"/>
              <a:gd name="connsiteX14" fmla="*/ 405321 w 790892"/>
              <a:gd name="connsiteY14" fmla="*/ 830715 h 956907"/>
              <a:gd name="connsiteX15" fmla="*/ 386334 w 790892"/>
              <a:gd name="connsiteY15" fmla="*/ 830715 h 956907"/>
              <a:gd name="connsiteX16" fmla="*/ 19367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4" y="956128"/>
                </a:moveTo>
                <a:cubicBezTo>
                  <a:pt x="10096" y="959303"/>
                  <a:pt x="508" y="952381"/>
                  <a:pt x="444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5" y="261311"/>
                </a:cubicBezTo>
                <a:lnTo>
                  <a:pt x="790765" y="295093"/>
                </a:lnTo>
                <a:cubicBezTo>
                  <a:pt x="790765" y="295093"/>
                  <a:pt x="790892" y="364435"/>
                  <a:pt x="790892" y="364435"/>
                </a:cubicBezTo>
                <a:lnTo>
                  <a:pt x="790892" y="942602"/>
                </a:lnTo>
                <a:cubicBezTo>
                  <a:pt x="790892" y="952381"/>
                  <a:pt x="781304" y="959239"/>
                  <a:pt x="772096" y="956064"/>
                </a:cubicBezTo>
                <a:lnTo>
                  <a:pt x="405321" y="830715"/>
                </a:lnTo>
                <a:cubicBezTo>
                  <a:pt x="399161" y="828619"/>
                  <a:pt x="392494" y="828619"/>
                  <a:pt x="386334" y="830715"/>
                </a:cubicBezTo>
                <a:lnTo>
                  <a:pt x="19367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D123A383-D4EE-6911-656E-44F17108732C}"/>
              </a:ext>
            </a:extLst>
          </p:cNvPr>
          <p:cNvSpPr/>
          <p:nvPr userDrawn="1"/>
        </p:nvSpPr>
        <p:spPr>
          <a:xfrm>
            <a:off x="2977769" y="6118383"/>
            <a:ext cx="790955" cy="484219"/>
          </a:xfrm>
          <a:custGeom>
            <a:avLst/>
            <a:gdLst>
              <a:gd name="connsiteX0" fmla="*/ 190 w 790955"/>
              <a:gd name="connsiteY0" fmla="*/ 366554 h 484219"/>
              <a:gd name="connsiteX1" fmla="*/ 190 w 790955"/>
              <a:gd name="connsiteY1" fmla="*/ 459835 h 484219"/>
              <a:gd name="connsiteX2" fmla="*/ 24574 w 790955"/>
              <a:gd name="connsiteY2" fmla="*/ 484220 h 484219"/>
              <a:gd name="connsiteX3" fmla="*/ 766572 w 790955"/>
              <a:gd name="connsiteY3" fmla="*/ 484220 h 484219"/>
              <a:gd name="connsiteX4" fmla="*/ 790956 w 790955"/>
              <a:gd name="connsiteY4" fmla="*/ 459835 h 484219"/>
              <a:gd name="connsiteX5" fmla="*/ 790956 w 790955"/>
              <a:gd name="connsiteY5" fmla="*/ 364458 h 484219"/>
              <a:gd name="connsiteX6" fmla="*/ 790829 w 790955"/>
              <a:gd name="connsiteY6" fmla="*/ 295116 h 484219"/>
              <a:gd name="connsiteX7" fmla="*/ 790829 w 790955"/>
              <a:gd name="connsiteY7" fmla="*/ 261334 h 484219"/>
              <a:gd name="connsiteX8" fmla="*/ 779780 w 790955"/>
              <a:gd name="connsiteY8" fmla="*/ 242602 h 484219"/>
              <a:gd name="connsiteX9" fmla="*/ 405447 w 790955"/>
              <a:gd name="connsiteY9" fmla="*/ 2508 h 484219"/>
              <a:gd name="connsiteX10" fmla="*/ 388557 w 790955"/>
              <a:gd name="connsiteY10" fmla="*/ 2445 h 484219"/>
              <a:gd name="connsiteX11" fmla="*/ 11620 w 790955"/>
              <a:gd name="connsiteY11" fmla="*/ 242284 h 484219"/>
              <a:gd name="connsiteX12" fmla="*/ 0 w 790955"/>
              <a:gd name="connsiteY12" fmla="*/ 262477 h 484219"/>
              <a:gd name="connsiteX13" fmla="*/ 0 w 790955"/>
              <a:gd name="connsiteY13" fmla="*/ 304832 h 484219"/>
              <a:gd name="connsiteX14" fmla="*/ 127 w 790955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5" h="484219">
                <a:moveTo>
                  <a:pt x="190" y="366554"/>
                </a:moveTo>
                <a:cubicBezTo>
                  <a:pt x="190" y="401098"/>
                  <a:pt x="190" y="431769"/>
                  <a:pt x="190" y="459835"/>
                </a:cubicBezTo>
                <a:cubicBezTo>
                  <a:pt x="190" y="473298"/>
                  <a:pt x="11113" y="484220"/>
                  <a:pt x="24574" y="484220"/>
                </a:cubicBezTo>
                <a:lnTo>
                  <a:pt x="766572" y="484220"/>
                </a:lnTo>
                <a:cubicBezTo>
                  <a:pt x="780034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7" y="2508"/>
                </a:lnTo>
                <a:cubicBezTo>
                  <a:pt x="400304" y="-793"/>
                  <a:pt x="393764" y="-857"/>
                  <a:pt x="388557" y="2445"/>
                </a:cubicBezTo>
                <a:cubicBezTo>
                  <a:pt x="287972" y="66072"/>
                  <a:pt x="64262" y="208757"/>
                  <a:pt x="11620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342563B-307A-0D93-CEBC-E69CA8712E31}"/>
              </a:ext>
            </a:extLst>
          </p:cNvPr>
          <p:cNvSpPr/>
          <p:nvPr userDrawn="1"/>
        </p:nvSpPr>
        <p:spPr>
          <a:xfrm>
            <a:off x="4792979" y="5161335"/>
            <a:ext cx="790892" cy="956907"/>
          </a:xfrm>
          <a:custGeom>
            <a:avLst/>
            <a:gdLst>
              <a:gd name="connsiteX0" fmla="*/ 19304 w 790892"/>
              <a:gd name="connsiteY0" fmla="*/ 956128 h 956907"/>
              <a:gd name="connsiteX1" fmla="*/ 445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1 w 790892"/>
              <a:gd name="connsiteY5" fmla="*/ 242261 h 956907"/>
              <a:gd name="connsiteX6" fmla="*/ 388557 w 790892"/>
              <a:gd name="connsiteY6" fmla="*/ 2421 h 956907"/>
              <a:gd name="connsiteX7" fmla="*/ 405448 w 790892"/>
              <a:gd name="connsiteY7" fmla="*/ 2485 h 956907"/>
              <a:gd name="connsiteX8" fmla="*/ 779780 w 790892"/>
              <a:gd name="connsiteY8" fmla="*/ 242578 h 956907"/>
              <a:gd name="connsiteX9" fmla="*/ 790766 w 790892"/>
              <a:gd name="connsiteY9" fmla="*/ 261311 h 956907"/>
              <a:gd name="connsiteX10" fmla="*/ 790766 w 790892"/>
              <a:gd name="connsiteY10" fmla="*/ 295093 h 956907"/>
              <a:gd name="connsiteX11" fmla="*/ 790892 w 790892"/>
              <a:gd name="connsiteY11" fmla="*/ 364435 h 956907"/>
              <a:gd name="connsiteX12" fmla="*/ 790892 w 790892"/>
              <a:gd name="connsiteY12" fmla="*/ 942602 h 956907"/>
              <a:gd name="connsiteX13" fmla="*/ 772097 w 790892"/>
              <a:gd name="connsiteY13" fmla="*/ 956064 h 956907"/>
              <a:gd name="connsiteX14" fmla="*/ 405321 w 790892"/>
              <a:gd name="connsiteY14" fmla="*/ 830715 h 956907"/>
              <a:gd name="connsiteX15" fmla="*/ 386334 w 790892"/>
              <a:gd name="connsiteY15" fmla="*/ 830715 h 956907"/>
              <a:gd name="connsiteX16" fmla="*/ 19367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4" y="956128"/>
                </a:moveTo>
                <a:cubicBezTo>
                  <a:pt x="10097" y="959303"/>
                  <a:pt x="508" y="952381"/>
                  <a:pt x="445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3"/>
                </a:lnTo>
                <a:cubicBezTo>
                  <a:pt x="790766" y="295093"/>
                  <a:pt x="790892" y="364435"/>
                  <a:pt x="790892" y="364435"/>
                </a:cubicBezTo>
                <a:lnTo>
                  <a:pt x="790892" y="942602"/>
                </a:lnTo>
                <a:cubicBezTo>
                  <a:pt x="790892" y="952381"/>
                  <a:pt x="781304" y="959239"/>
                  <a:pt x="772097" y="956064"/>
                </a:cubicBezTo>
                <a:lnTo>
                  <a:pt x="405321" y="830715"/>
                </a:lnTo>
                <a:cubicBezTo>
                  <a:pt x="399161" y="828619"/>
                  <a:pt x="392494" y="828619"/>
                  <a:pt x="386334" y="830715"/>
                </a:cubicBezTo>
                <a:lnTo>
                  <a:pt x="19367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B5F1F22-1B8B-86C0-243D-C6C15B30CFC1}"/>
              </a:ext>
            </a:extLst>
          </p:cNvPr>
          <p:cNvSpPr/>
          <p:nvPr userDrawn="1"/>
        </p:nvSpPr>
        <p:spPr>
          <a:xfrm>
            <a:off x="4792916" y="6118383"/>
            <a:ext cx="790955" cy="484219"/>
          </a:xfrm>
          <a:custGeom>
            <a:avLst/>
            <a:gdLst>
              <a:gd name="connsiteX0" fmla="*/ 191 w 790955"/>
              <a:gd name="connsiteY0" fmla="*/ 366554 h 484219"/>
              <a:gd name="connsiteX1" fmla="*/ 191 w 790955"/>
              <a:gd name="connsiteY1" fmla="*/ 459835 h 484219"/>
              <a:gd name="connsiteX2" fmla="*/ 24574 w 790955"/>
              <a:gd name="connsiteY2" fmla="*/ 484220 h 484219"/>
              <a:gd name="connsiteX3" fmla="*/ 766572 w 790955"/>
              <a:gd name="connsiteY3" fmla="*/ 484220 h 484219"/>
              <a:gd name="connsiteX4" fmla="*/ 790956 w 790955"/>
              <a:gd name="connsiteY4" fmla="*/ 459835 h 484219"/>
              <a:gd name="connsiteX5" fmla="*/ 790956 w 790955"/>
              <a:gd name="connsiteY5" fmla="*/ 364458 h 484219"/>
              <a:gd name="connsiteX6" fmla="*/ 790829 w 790955"/>
              <a:gd name="connsiteY6" fmla="*/ 295116 h 484219"/>
              <a:gd name="connsiteX7" fmla="*/ 790829 w 790955"/>
              <a:gd name="connsiteY7" fmla="*/ 261334 h 484219"/>
              <a:gd name="connsiteX8" fmla="*/ 779780 w 790955"/>
              <a:gd name="connsiteY8" fmla="*/ 242602 h 484219"/>
              <a:gd name="connsiteX9" fmla="*/ 405448 w 790955"/>
              <a:gd name="connsiteY9" fmla="*/ 2508 h 484219"/>
              <a:gd name="connsiteX10" fmla="*/ 388557 w 790955"/>
              <a:gd name="connsiteY10" fmla="*/ 2445 h 484219"/>
              <a:gd name="connsiteX11" fmla="*/ 11621 w 790955"/>
              <a:gd name="connsiteY11" fmla="*/ 242284 h 484219"/>
              <a:gd name="connsiteX12" fmla="*/ 0 w 790955"/>
              <a:gd name="connsiteY12" fmla="*/ 262477 h 484219"/>
              <a:gd name="connsiteX13" fmla="*/ 0 w 790955"/>
              <a:gd name="connsiteY13" fmla="*/ 304832 h 484219"/>
              <a:gd name="connsiteX14" fmla="*/ 127 w 790955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5" h="484219">
                <a:moveTo>
                  <a:pt x="191" y="366554"/>
                </a:moveTo>
                <a:cubicBezTo>
                  <a:pt x="191" y="401098"/>
                  <a:pt x="191" y="431769"/>
                  <a:pt x="191" y="459835"/>
                </a:cubicBezTo>
                <a:cubicBezTo>
                  <a:pt x="191" y="473298"/>
                  <a:pt x="11113" y="484220"/>
                  <a:pt x="24574" y="484220"/>
                </a:cubicBezTo>
                <a:lnTo>
                  <a:pt x="766572" y="484220"/>
                </a:lnTo>
                <a:cubicBezTo>
                  <a:pt x="780034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8" y="2508"/>
                </a:lnTo>
                <a:cubicBezTo>
                  <a:pt x="400304" y="-793"/>
                  <a:pt x="393764" y="-857"/>
                  <a:pt x="388557" y="2445"/>
                </a:cubicBezTo>
                <a:cubicBezTo>
                  <a:pt x="287973" y="66072"/>
                  <a:pt x="64262" y="208757"/>
                  <a:pt x="11621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FE3D3AC1-78B3-F93A-CB9C-0D63621FCFE4}"/>
              </a:ext>
            </a:extLst>
          </p:cNvPr>
          <p:cNvSpPr/>
          <p:nvPr userDrawn="1"/>
        </p:nvSpPr>
        <p:spPr>
          <a:xfrm>
            <a:off x="5700585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1 w 790892"/>
              <a:gd name="connsiteY6" fmla="*/ 242261 h 962541"/>
              <a:gd name="connsiteX7" fmla="*/ 388557 w 790892"/>
              <a:gd name="connsiteY7" fmla="*/ 2421 h 962541"/>
              <a:gd name="connsiteX8" fmla="*/ 405448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3 w 790892"/>
              <a:gd name="connsiteY12" fmla="*/ 364435 h 962541"/>
              <a:gd name="connsiteX13" fmla="*/ 790893 w 790892"/>
              <a:gd name="connsiteY13" fmla="*/ 938157 h 962541"/>
              <a:gd name="connsiteX14" fmla="*/ 766509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3" y="364435"/>
                  <a:pt x="790893" y="364435"/>
                </a:cubicBezTo>
                <a:lnTo>
                  <a:pt x="790893" y="938157"/>
                </a:lnTo>
                <a:cubicBezTo>
                  <a:pt x="790893" y="951619"/>
                  <a:pt x="779971" y="962541"/>
                  <a:pt x="766509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7C84519B-8AA4-1B20-EED7-3CC5EE1E8F18}"/>
              </a:ext>
            </a:extLst>
          </p:cNvPr>
          <p:cNvSpPr/>
          <p:nvPr userDrawn="1"/>
        </p:nvSpPr>
        <p:spPr>
          <a:xfrm>
            <a:off x="7515732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5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1 w 790892"/>
              <a:gd name="connsiteY6" fmla="*/ 242261 h 962541"/>
              <a:gd name="connsiteX7" fmla="*/ 388557 w 790892"/>
              <a:gd name="connsiteY7" fmla="*/ 2421 h 962541"/>
              <a:gd name="connsiteX8" fmla="*/ 405448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3 w 790892"/>
              <a:gd name="connsiteY12" fmla="*/ 364435 h 962541"/>
              <a:gd name="connsiteX13" fmla="*/ 790893 w 790892"/>
              <a:gd name="connsiteY13" fmla="*/ 938157 h 962541"/>
              <a:gd name="connsiteX14" fmla="*/ 766509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4" y="962478"/>
                  <a:pt x="445" y="951429"/>
                  <a:pt x="445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8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3" y="364435"/>
                  <a:pt x="790893" y="364435"/>
                </a:cubicBezTo>
                <a:lnTo>
                  <a:pt x="790893" y="938157"/>
                </a:lnTo>
                <a:cubicBezTo>
                  <a:pt x="790893" y="951619"/>
                  <a:pt x="779971" y="962541"/>
                  <a:pt x="766509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26F88B8-0C82-E22A-88C2-463C85B58680}"/>
              </a:ext>
            </a:extLst>
          </p:cNvPr>
          <p:cNvSpPr/>
          <p:nvPr userDrawn="1"/>
        </p:nvSpPr>
        <p:spPr>
          <a:xfrm>
            <a:off x="9330880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4 w 790892"/>
              <a:gd name="connsiteY2" fmla="*/ 938030 h 962541"/>
              <a:gd name="connsiteX3" fmla="*/ 126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6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5 w 790892"/>
              <a:gd name="connsiteY10" fmla="*/ 261311 h 962541"/>
              <a:gd name="connsiteX11" fmla="*/ 790765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4" y="951429"/>
                  <a:pt x="444" y="938030"/>
                </a:cubicBezTo>
                <a:cubicBezTo>
                  <a:pt x="126" y="673806"/>
                  <a:pt x="126" y="624277"/>
                  <a:pt x="126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6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5" y="261311"/>
                </a:cubicBezTo>
                <a:lnTo>
                  <a:pt x="790765" y="295092"/>
                </a:lnTo>
                <a:cubicBezTo>
                  <a:pt x="790765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D729846-2315-2B1C-0414-74FA00B6EED9}"/>
              </a:ext>
            </a:extLst>
          </p:cNvPr>
          <p:cNvSpPr/>
          <p:nvPr userDrawn="1"/>
        </p:nvSpPr>
        <p:spPr>
          <a:xfrm>
            <a:off x="11146028" y="5639998"/>
            <a:ext cx="790892" cy="962541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4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6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4" y="951429"/>
                  <a:pt x="444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46B4C632-0B9E-DA5E-9271-896DDD4CCB45}"/>
              </a:ext>
            </a:extLst>
          </p:cNvPr>
          <p:cNvSpPr/>
          <p:nvPr userDrawn="1"/>
        </p:nvSpPr>
        <p:spPr>
          <a:xfrm>
            <a:off x="6608127" y="5161335"/>
            <a:ext cx="790892" cy="956907"/>
          </a:xfrm>
          <a:custGeom>
            <a:avLst/>
            <a:gdLst>
              <a:gd name="connsiteX0" fmla="*/ 19303 w 790892"/>
              <a:gd name="connsiteY0" fmla="*/ 956128 h 956907"/>
              <a:gd name="connsiteX1" fmla="*/ 444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0 w 790892"/>
              <a:gd name="connsiteY5" fmla="*/ 242261 h 956907"/>
              <a:gd name="connsiteX6" fmla="*/ 388556 w 790892"/>
              <a:gd name="connsiteY6" fmla="*/ 2421 h 956907"/>
              <a:gd name="connsiteX7" fmla="*/ 405447 w 790892"/>
              <a:gd name="connsiteY7" fmla="*/ 2485 h 956907"/>
              <a:gd name="connsiteX8" fmla="*/ 779780 w 790892"/>
              <a:gd name="connsiteY8" fmla="*/ 242578 h 956907"/>
              <a:gd name="connsiteX9" fmla="*/ 790766 w 790892"/>
              <a:gd name="connsiteY9" fmla="*/ 261311 h 956907"/>
              <a:gd name="connsiteX10" fmla="*/ 790766 w 790892"/>
              <a:gd name="connsiteY10" fmla="*/ 295093 h 956907"/>
              <a:gd name="connsiteX11" fmla="*/ 790892 w 790892"/>
              <a:gd name="connsiteY11" fmla="*/ 364435 h 956907"/>
              <a:gd name="connsiteX12" fmla="*/ 790892 w 790892"/>
              <a:gd name="connsiteY12" fmla="*/ 942602 h 956907"/>
              <a:gd name="connsiteX13" fmla="*/ 772096 w 790892"/>
              <a:gd name="connsiteY13" fmla="*/ 956064 h 956907"/>
              <a:gd name="connsiteX14" fmla="*/ 405320 w 790892"/>
              <a:gd name="connsiteY14" fmla="*/ 830715 h 956907"/>
              <a:gd name="connsiteX15" fmla="*/ 386334 w 790892"/>
              <a:gd name="connsiteY15" fmla="*/ 830715 h 956907"/>
              <a:gd name="connsiteX16" fmla="*/ 19367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3" y="956128"/>
                </a:moveTo>
                <a:cubicBezTo>
                  <a:pt x="10096" y="959303"/>
                  <a:pt x="508" y="952381"/>
                  <a:pt x="444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3"/>
                </a:lnTo>
                <a:cubicBezTo>
                  <a:pt x="790766" y="295093"/>
                  <a:pt x="790892" y="364435"/>
                  <a:pt x="790892" y="364435"/>
                </a:cubicBezTo>
                <a:lnTo>
                  <a:pt x="790892" y="942602"/>
                </a:lnTo>
                <a:cubicBezTo>
                  <a:pt x="790892" y="952381"/>
                  <a:pt x="781304" y="959239"/>
                  <a:pt x="772096" y="956064"/>
                </a:cubicBezTo>
                <a:lnTo>
                  <a:pt x="405320" y="830715"/>
                </a:lnTo>
                <a:cubicBezTo>
                  <a:pt x="399161" y="828619"/>
                  <a:pt x="392493" y="828619"/>
                  <a:pt x="386334" y="830715"/>
                </a:cubicBezTo>
                <a:lnTo>
                  <a:pt x="19367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5B9FA750-C93F-AC5F-CF3C-82DDC5A103B3}"/>
              </a:ext>
            </a:extLst>
          </p:cNvPr>
          <p:cNvSpPr/>
          <p:nvPr userDrawn="1"/>
        </p:nvSpPr>
        <p:spPr>
          <a:xfrm>
            <a:off x="6608064" y="6118383"/>
            <a:ext cx="790955" cy="484219"/>
          </a:xfrm>
          <a:custGeom>
            <a:avLst/>
            <a:gdLst>
              <a:gd name="connsiteX0" fmla="*/ 191 w 790955"/>
              <a:gd name="connsiteY0" fmla="*/ 366554 h 484219"/>
              <a:gd name="connsiteX1" fmla="*/ 191 w 790955"/>
              <a:gd name="connsiteY1" fmla="*/ 459835 h 484219"/>
              <a:gd name="connsiteX2" fmla="*/ 24574 w 790955"/>
              <a:gd name="connsiteY2" fmla="*/ 484220 h 484219"/>
              <a:gd name="connsiteX3" fmla="*/ 766572 w 790955"/>
              <a:gd name="connsiteY3" fmla="*/ 484220 h 484219"/>
              <a:gd name="connsiteX4" fmla="*/ 790956 w 790955"/>
              <a:gd name="connsiteY4" fmla="*/ 459835 h 484219"/>
              <a:gd name="connsiteX5" fmla="*/ 790956 w 790955"/>
              <a:gd name="connsiteY5" fmla="*/ 364458 h 484219"/>
              <a:gd name="connsiteX6" fmla="*/ 790829 w 790955"/>
              <a:gd name="connsiteY6" fmla="*/ 295116 h 484219"/>
              <a:gd name="connsiteX7" fmla="*/ 790829 w 790955"/>
              <a:gd name="connsiteY7" fmla="*/ 261334 h 484219"/>
              <a:gd name="connsiteX8" fmla="*/ 779780 w 790955"/>
              <a:gd name="connsiteY8" fmla="*/ 242602 h 484219"/>
              <a:gd name="connsiteX9" fmla="*/ 405447 w 790955"/>
              <a:gd name="connsiteY9" fmla="*/ 2508 h 484219"/>
              <a:gd name="connsiteX10" fmla="*/ 388556 w 790955"/>
              <a:gd name="connsiteY10" fmla="*/ 2445 h 484219"/>
              <a:gd name="connsiteX11" fmla="*/ 11620 w 790955"/>
              <a:gd name="connsiteY11" fmla="*/ 242284 h 484219"/>
              <a:gd name="connsiteX12" fmla="*/ 0 w 790955"/>
              <a:gd name="connsiteY12" fmla="*/ 262477 h 484219"/>
              <a:gd name="connsiteX13" fmla="*/ 0 w 790955"/>
              <a:gd name="connsiteY13" fmla="*/ 304832 h 484219"/>
              <a:gd name="connsiteX14" fmla="*/ 127 w 790955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5" h="484219">
                <a:moveTo>
                  <a:pt x="191" y="366554"/>
                </a:moveTo>
                <a:cubicBezTo>
                  <a:pt x="191" y="401098"/>
                  <a:pt x="191" y="431769"/>
                  <a:pt x="191" y="459835"/>
                </a:cubicBezTo>
                <a:cubicBezTo>
                  <a:pt x="191" y="473298"/>
                  <a:pt x="11113" y="484220"/>
                  <a:pt x="24574" y="484220"/>
                </a:cubicBezTo>
                <a:lnTo>
                  <a:pt x="766572" y="484220"/>
                </a:lnTo>
                <a:cubicBezTo>
                  <a:pt x="780034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7" y="2508"/>
                </a:lnTo>
                <a:cubicBezTo>
                  <a:pt x="400304" y="-793"/>
                  <a:pt x="393764" y="-857"/>
                  <a:pt x="388556" y="2445"/>
                </a:cubicBezTo>
                <a:cubicBezTo>
                  <a:pt x="287972" y="66072"/>
                  <a:pt x="64262" y="208757"/>
                  <a:pt x="11620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95483455-7515-0E9E-F2FA-7C0E4E9D71A2}"/>
              </a:ext>
            </a:extLst>
          </p:cNvPr>
          <p:cNvSpPr/>
          <p:nvPr userDrawn="1"/>
        </p:nvSpPr>
        <p:spPr>
          <a:xfrm>
            <a:off x="8423275" y="5161335"/>
            <a:ext cx="790892" cy="956907"/>
          </a:xfrm>
          <a:custGeom>
            <a:avLst/>
            <a:gdLst>
              <a:gd name="connsiteX0" fmla="*/ 19304 w 790892"/>
              <a:gd name="connsiteY0" fmla="*/ 956128 h 956907"/>
              <a:gd name="connsiteX1" fmla="*/ 444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0 w 790892"/>
              <a:gd name="connsiteY5" fmla="*/ 242261 h 956907"/>
              <a:gd name="connsiteX6" fmla="*/ 388556 w 790892"/>
              <a:gd name="connsiteY6" fmla="*/ 2421 h 956907"/>
              <a:gd name="connsiteX7" fmla="*/ 405447 w 790892"/>
              <a:gd name="connsiteY7" fmla="*/ 2485 h 956907"/>
              <a:gd name="connsiteX8" fmla="*/ 779780 w 790892"/>
              <a:gd name="connsiteY8" fmla="*/ 242578 h 956907"/>
              <a:gd name="connsiteX9" fmla="*/ 790766 w 790892"/>
              <a:gd name="connsiteY9" fmla="*/ 261311 h 956907"/>
              <a:gd name="connsiteX10" fmla="*/ 790766 w 790892"/>
              <a:gd name="connsiteY10" fmla="*/ 295093 h 956907"/>
              <a:gd name="connsiteX11" fmla="*/ 790893 w 790892"/>
              <a:gd name="connsiteY11" fmla="*/ 364435 h 956907"/>
              <a:gd name="connsiteX12" fmla="*/ 790893 w 790892"/>
              <a:gd name="connsiteY12" fmla="*/ 942602 h 956907"/>
              <a:gd name="connsiteX13" fmla="*/ 772096 w 790892"/>
              <a:gd name="connsiteY13" fmla="*/ 956064 h 956907"/>
              <a:gd name="connsiteX14" fmla="*/ 405320 w 790892"/>
              <a:gd name="connsiteY14" fmla="*/ 830715 h 956907"/>
              <a:gd name="connsiteX15" fmla="*/ 386334 w 790892"/>
              <a:gd name="connsiteY15" fmla="*/ 830715 h 956907"/>
              <a:gd name="connsiteX16" fmla="*/ 19368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4" y="956128"/>
                </a:moveTo>
                <a:cubicBezTo>
                  <a:pt x="10096" y="959303"/>
                  <a:pt x="508" y="952381"/>
                  <a:pt x="444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4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3"/>
                </a:lnTo>
                <a:cubicBezTo>
                  <a:pt x="790766" y="295093"/>
                  <a:pt x="790893" y="364435"/>
                  <a:pt x="790893" y="364435"/>
                </a:cubicBezTo>
                <a:lnTo>
                  <a:pt x="790893" y="942602"/>
                </a:lnTo>
                <a:cubicBezTo>
                  <a:pt x="790893" y="952381"/>
                  <a:pt x="781304" y="959239"/>
                  <a:pt x="772096" y="956064"/>
                </a:cubicBezTo>
                <a:lnTo>
                  <a:pt x="405320" y="830715"/>
                </a:lnTo>
                <a:cubicBezTo>
                  <a:pt x="399161" y="828619"/>
                  <a:pt x="392494" y="828619"/>
                  <a:pt x="386334" y="830715"/>
                </a:cubicBezTo>
                <a:lnTo>
                  <a:pt x="19368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115CA679-CAE4-7FB6-E6FD-394646ACC47C}"/>
              </a:ext>
            </a:extLst>
          </p:cNvPr>
          <p:cNvSpPr/>
          <p:nvPr userDrawn="1"/>
        </p:nvSpPr>
        <p:spPr>
          <a:xfrm>
            <a:off x="8423211" y="6118383"/>
            <a:ext cx="790956" cy="484219"/>
          </a:xfrm>
          <a:custGeom>
            <a:avLst/>
            <a:gdLst>
              <a:gd name="connsiteX0" fmla="*/ 191 w 790956"/>
              <a:gd name="connsiteY0" fmla="*/ 366554 h 484219"/>
              <a:gd name="connsiteX1" fmla="*/ 191 w 790956"/>
              <a:gd name="connsiteY1" fmla="*/ 459835 h 484219"/>
              <a:gd name="connsiteX2" fmla="*/ 24574 w 790956"/>
              <a:gd name="connsiteY2" fmla="*/ 484220 h 484219"/>
              <a:gd name="connsiteX3" fmla="*/ 766572 w 790956"/>
              <a:gd name="connsiteY3" fmla="*/ 484220 h 484219"/>
              <a:gd name="connsiteX4" fmla="*/ 790956 w 790956"/>
              <a:gd name="connsiteY4" fmla="*/ 459835 h 484219"/>
              <a:gd name="connsiteX5" fmla="*/ 790956 w 790956"/>
              <a:gd name="connsiteY5" fmla="*/ 364458 h 484219"/>
              <a:gd name="connsiteX6" fmla="*/ 790829 w 790956"/>
              <a:gd name="connsiteY6" fmla="*/ 295116 h 484219"/>
              <a:gd name="connsiteX7" fmla="*/ 790829 w 790956"/>
              <a:gd name="connsiteY7" fmla="*/ 261334 h 484219"/>
              <a:gd name="connsiteX8" fmla="*/ 779780 w 790956"/>
              <a:gd name="connsiteY8" fmla="*/ 242602 h 484219"/>
              <a:gd name="connsiteX9" fmla="*/ 405447 w 790956"/>
              <a:gd name="connsiteY9" fmla="*/ 2508 h 484219"/>
              <a:gd name="connsiteX10" fmla="*/ 388557 w 790956"/>
              <a:gd name="connsiteY10" fmla="*/ 2445 h 484219"/>
              <a:gd name="connsiteX11" fmla="*/ 11620 w 790956"/>
              <a:gd name="connsiteY11" fmla="*/ 242284 h 484219"/>
              <a:gd name="connsiteX12" fmla="*/ 0 w 790956"/>
              <a:gd name="connsiteY12" fmla="*/ 262477 h 484219"/>
              <a:gd name="connsiteX13" fmla="*/ 0 w 790956"/>
              <a:gd name="connsiteY13" fmla="*/ 304832 h 484219"/>
              <a:gd name="connsiteX14" fmla="*/ 127 w 790956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6" h="484219">
                <a:moveTo>
                  <a:pt x="191" y="366554"/>
                </a:moveTo>
                <a:cubicBezTo>
                  <a:pt x="191" y="401098"/>
                  <a:pt x="191" y="431769"/>
                  <a:pt x="191" y="459835"/>
                </a:cubicBezTo>
                <a:cubicBezTo>
                  <a:pt x="191" y="473298"/>
                  <a:pt x="11113" y="484220"/>
                  <a:pt x="24574" y="484220"/>
                </a:cubicBezTo>
                <a:lnTo>
                  <a:pt x="766572" y="484220"/>
                </a:lnTo>
                <a:cubicBezTo>
                  <a:pt x="780034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7" y="2508"/>
                </a:lnTo>
                <a:cubicBezTo>
                  <a:pt x="400304" y="-793"/>
                  <a:pt x="393764" y="-857"/>
                  <a:pt x="388557" y="2445"/>
                </a:cubicBezTo>
                <a:cubicBezTo>
                  <a:pt x="287972" y="66072"/>
                  <a:pt x="64262" y="208757"/>
                  <a:pt x="11620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C76A7124-3B82-960A-AE04-80962B28B83A}"/>
              </a:ext>
            </a:extLst>
          </p:cNvPr>
          <p:cNvSpPr/>
          <p:nvPr userDrawn="1"/>
        </p:nvSpPr>
        <p:spPr>
          <a:xfrm>
            <a:off x="10238422" y="5161335"/>
            <a:ext cx="790892" cy="956907"/>
          </a:xfrm>
          <a:custGeom>
            <a:avLst/>
            <a:gdLst>
              <a:gd name="connsiteX0" fmla="*/ 19304 w 790892"/>
              <a:gd name="connsiteY0" fmla="*/ 956128 h 956907"/>
              <a:gd name="connsiteX1" fmla="*/ 445 w 790892"/>
              <a:gd name="connsiteY1" fmla="*/ 942602 h 956907"/>
              <a:gd name="connsiteX2" fmla="*/ 127 w 790892"/>
              <a:gd name="connsiteY2" fmla="*/ 366593 h 956907"/>
              <a:gd name="connsiteX3" fmla="*/ 0 w 790892"/>
              <a:gd name="connsiteY3" fmla="*/ 304744 h 956907"/>
              <a:gd name="connsiteX4" fmla="*/ 0 w 790892"/>
              <a:gd name="connsiteY4" fmla="*/ 262390 h 956907"/>
              <a:gd name="connsiteX5" fmla="*/ 11621 w 790892"/>
              <a:gd name="connsiteY5" fmla="*/ 242261 h 956907"/>
              <a:gd name="connsiteX6" fmla="*/ 388557 w 790892"/>
              <a:gd name="connsiteY6" fmla="*/ 2421 h 956907"/>
              <a:gd name="connsiteX7" fmla="*/ 405447 w 790892"/>
              <a:gd name="connsiteY7" fmla="*/ 2485 h 956907"/>
              <a:gd name="connsiteX8" fmla="*/ 779780 w 790892"/>
              <a:gd name="connsiteY8" fmla="*/ 242578 h 956907"/>
              <a:gd name="connsiteX9" fmla="*/ 790766 w 790892"/>
              <a:gd name="connsiteY9" fmla="*/ 261311 h 956907"/>
              <a:gd name="connsiteX10" fmla="*/ 790766 w 790892"/>
              <a:gd name="connsiteY10" fmla="*/ 295093 h 956907"/>
              <a:gd name="connsiteX11" fmla="*/ 790893 w 790892"/>
              <a:gd name="connsiteY11" fmla="*/ 364435 h 956907"/>
              <a:gd name="connsiteX12" fmla="*/ 790893 w 790892"/>
              <a:gd name="connsiteY12" fmla="*/ 942602 h 956907"/>
              <a:gd name="connsiteX13" fmla="*/ 772096 w 790892"/>
              <a:gd name="connsiteY13" fmla="*/ 956064 h 956907"/>
              <a:gd name="connsiteX14" fmla="*/ 405321 w 790892"/>
              <a:gd name="connsiteY14" fmla="*/ 830715 h 956907"/>
              <a:gd name="connsiteX15" fmla="*/ 386334 w 790892"/>
              <a:gd name="connsiteY15" fmla="*/ 830715 h 956907"/>
              <a:gd name="connsiteX16" fmla="*/ 19368 w 790892"/>
              <a:gd name="connsiteY16" fmla="*/ 956000 h 95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0892" h="956907">
                <a:moveTo>
                  <a:pt x="19304" y="956128"/>
                </a:moveTo>
                <a:cubicBezTo>
                  <a:pt x="10096" y="959303"/>
                  <a:pt x="508" y="952381"/>
                  <a:pt x="445" y="942602"/>
                </a:cubicBezTo>
                <a:cubicBezTo>
                  <a:pt x="127" y="674378"/>
                  <a:pt x="127" y="625800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9"/>
                  <a:pt x="4699" y="246642"/>
                  <a:pt x="11621" y="242261"/>
                </a:cubicBezTo>
                <a:cubicBezTo>
                  <a:pt x="64262" y="208732"/>
                  <a:pt x="288036" y="66048"/>
                  <a:pt x="388557" y="2421"/>
                </a:cubicBezTo>
                <a:cubicBezTo>
                  <a:pt x="393700" y="-818"/>
                  <a:pt x="400304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3"/>
                </a:lnTo>
                <a:cubicBezTo>
                  <a:pt x="790766" y="295093"/>
                  <a:pt x="790893" y="364435"/>
                  <a:pt x="790893" y="364435"/>
                </a:cubicBezTo>
                <a:lnTo>
                  <a:pt x="790893" y="942602"/>
                </a:lnTo>
                <a:cubicBezTo>
                  <a:pt x="790893" y="952381"/>
                  <a:pt x="781304" y="959239"/>
                  <a:pt x="772096" y="956064"/>
                </a:cubicBezTo>
                <a:lnTo>
                  <a:pt x="405321" y="830715"/>
                </a:lnTo>
                <a:cubicBezTo>
                  <a:pt x="399161" y="828619"/>
                  <a:pt x="392494" y="828619"/>
                  <a:pt x="386334" y="830715"/>
                </a:cubicBezTo>
                <a:lnTo>
                  <a:pt x="19368" y="956000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5849E72-005B-E14B-82A6-655CD75DEC83}"/>
              </a:ext>
            </a:extLst>
          </p:cNvPr>
          <p:cNvSpPr/>
          <p:nvPr userDrawn="1"/>
        </p:nvSpPr>
        <p:spPr>
          <a:xfrm>
            <a:off x="10238358" y="6118383"/>
            <a:ext cx="790956" cy="484219"/>
          </a:xfrm>
          <a:custGeom>
            <a:avLst/>
            <a:gdLst>
              <a:gd name="connsiteX0" fmla="*/ 191 w 790956"/>
              <a:gd name="connsiteY0" fmla="*/ 366554 h 484219"/>
              <a:gd name="connsiteX1" fmla="*/ 191 w 790956"/>
              <a:gd name="connsiteY1" fmla="*/ 459835 h 484219"/>
              <a:gd name="connsiteX2" fmla="*/ 24574 w 790956"/>
              <a:gd name="connsiteY2" fmla="*/ 484220 h 484219"/>
              <a:gd name="connsiteX3" fmla="*/ 766573 w 790956"/>
              <a:gd name="connsiteY3" fmla="*/ 484220 h 484219"/>
              <a:gd name="connsiteX4" fmla="*/ 790956 w 790956"/>
              <a:gd name="connsiteY4" fmla="*/ 459835 h 484219"/>
              <a:gd name="connsiteX5" fmla="*/ 790956 w 790956"/>
              <a:gd name="connsiteY5" fmla="*/ 364458 h 484219"/>
              <a:gd name="connsiteX6" fmla="*/ 790829 w 790956"/>
              <a:gd name="connsiteY6" fmla="*/ 295116 h 484219"/>
              <a:gd name="connsiteX7" fmla="*/ 790829 w 790956"/>
              <a:gd name="connsiteY7" fmla="*/ 261334 h 484219"/>
              <a:gd name="connsiteX8" fmla="*/ 779780 w 790956"/>
              <a:gd name="connsiteY8" fmla="*/ 242602 h 484219"/>
              <a:gd name="connsiteX9" fmla="*/ 405447 w 790956"/>
              <a:gd name="connsiteY9" fmla="*/ 2508 h 484219"/>
              <a:gd name="connsiteX10" fmla="*/ 388557 w 790956"/>
              <a:gd name="connsiteY10" fmla="*/ 2445 h 484219"/>
              <a:gd name="connsiteX11" fmla="*/ 11621 w 790956"/>
              <a:gd name="connsiteY11" fmla="*/ 242284 h 484219"/>
              <a:gd name="connsiteX12" fmla="*/ 0 w 790956"/>
              <a:gd name="connsiteY12" fmla="*/ 262477 h 484219"/>
              <a:gd name="connsiteX13" fmla="*/ 0 w 790956"/>
              <a:gd name="connsiteY13" fmla="*/ 304832 h 484219"/>
              <a:gd name="connsiteX14" fmla="*/ 127 w 790956"/>
              <a:gd name="connsiteY14" fmla="*/ 366681 h 4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0956" h="484219">
                <a:moveTo>
                  <a:pt x="191" y="366554"/>
                </a:moveTo>
                <a:cubicBezTo>
                  <a:pt x="191" y="401098"/>
                  <a:pt x="191" y="431769"/>
                  <a:pt x="191" y="459835"/>
                </a:cubicBezTo>
                <a:cubicBezTo>
                  <a:pt x="191" y="473298"/>
                  <a:pt x="11113" y="484220"/>
                  <a:pt x="24574" y="484220"/>
                </a:cubicBezTo>
                <a:lnTo>
                  <a:pt x="766573" y="484220"/>
                </a:lnTo>
                <a:cubicBezTo>
                  <a:pt x="780035" y="484220"/>
                  <a:pt x="790956" y="473298"/>
                  <a:pt x="790956" y="459835"/>
                </a:cubicBezTo>
                <a:lnTo>
                  <a:pt x="790956" y="364458"/>
                </a:lnTo>
                <a:lnTo>
                  <a:pt x="790829" y="295116"/>
                </a:lnTo>
                <a:lnTo>
                  <a:pt x="790829" y="261334"/>
                </a:lnTo>
                <a:cubicBezTo>
                  <a:pt x="790194" y="253714"/>
                  <a:pt x="786257" y="246729"/>
                  <a:pt x="779780" y="242602"/>
                </a:cubicBezTo>
                <a:lnTo>
                  <a:pt x="405447" y="2508"/>
                </a:lnTo>
                <a:cubicBezTo>
                  <a:pt x="400304" y="-793"/>
                  <a:pt x="393764" y="-857"/>
                  <a:pt x="388557" y="2445"/>
                </a:cubicBezTo>
                <a:cubicBezTo>
                  <a:pt x="287972" y="66072"/>
                  <a:pt x="64262" y="208757"/>
                  <a:pt x="11621" y="242284"/>
                </a:cubicBezTo>
                <a:cubicBezTo>
                  <a:pt x="4699" y="246666"/>
                  <a:pt x="127" y="254286"/>
                  <a:pt x="0" y="262477"/>
                </a:cubicBezTo>
                <a:lnTo>
                  <a:pt x="0" y="304832"/>
                </a:lnTo>
                <a:cubicBezTo>
                  <a:pt x="0" y="304832"/>
                  <a:pt x="127" y="366681"/>
                  <a:pt x="127" y="366681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215C2EB-7B49-A38E-0A85-E6ADE8FA6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353" y="1054527"/>
            <a:ext cx="9866569" cy="541204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5CBC725A-C79C-086E-6B9B-2A160F9FA24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152355" y="1683838"/>
            <a:ext cx="3091654" cy="345112"/>
          </a:xfrm>
        </p:spPr>
        <p:txBody>
          <a:bodyPr numCol="1">
            <a:no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Content Placeholder 19">
            <a:extLst>
              <a:ext uri="{FF2B5EF4-FFF2-40B4-BE49-F238E27FC236}">
                <a16:creationId xmlns:a16="http://schemas.microsoft.com/office/drawing/2014/main" id="{877BABF9-643E-10CF-7981-E9C0FE6CCC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2355" y="2558562"/>
            <a:ext cx="3091654" cy="22704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defRPr sz="1200"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ACCCB31C-E2B2-0F51-01B7-FEE1533F626D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50173" y="1683838"/>
            <a:ext cx="3091654" cy="345112"/>
          </a:xfrm>
        </p:spPr>
        <p:txBody>
          <a:bodyPr numCol="1">
            <a:no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Content Placeholder 19">
            <a:extLst>
              <a:ext uri="{FF2B5EF4-FFF2-40B4-BE49-F238E27FC236}">
                <a16:creationId xmlns:a16="http://schemas.microsoft.com/office/drawing/2014/main" id="{1B65A95F-68F5-C8A6-59B6-6C9E6F34917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50173" y="2558562"/>
            <a:ext cx="3091654" cy="22704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defRPr sz="1200"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Content Placeholder 19">
            <a:extLst>
              <a:ext uri="{FF2B5EF4-FFF2-40B4-BE49-F238E27FC236}">
                <a16:creationId xmlns:a16="http://schemas.microsoft.com/office/drawing/2014/main" id="{271AE2A7-C373-2881-AF4A-76AB970380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49356" y="2558562"/>
            <a:ext cx="3091654" cy="227048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defRPr sz="1200"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20BA793-46F3-ED13-723E-6B0F5BEE0CC7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949355" y="1683838"/>
            <a:ext cx="3091654" cy="345112"/>
          </a:xfrm>
        </p:spPr>
        <p:txBody>
          <a:bodyPr numCol="1">
            <a:no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401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6756EF89-7983-6B66-E176-F7D61FC0C33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2567353"/>
            <a:ext cx="4922923" cy="35925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defRPr sz="1200"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0F2710-FC3C-27DC-6499-365E8CF85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5165" y="242471"/>
            <a:ext cx="5225882" cy="6360069"/>
          </a:xfrm>
          <a:custGeom>
            <a:avLst/>
            <a:gdLst>
              <a:gd name="connsiteX0" fmla="*/ 2623219 w 5225882"/>
              <a:gd name="connsiteY0" fmla="*/ 1 h 6360069"/>
              <a:gd name="connsiteX1" fmla="*/ 2679024 w 5225882"/>
              <a:gd name="connsiteY1" fmla="*/ 16423 h 6360069"/>
              <a:gd name="connsiteX2" fmla="*/ 5152458 w 5225882"/>
              <a:gd name="connsiteY2" fmla="*/ 1602857 h 6360069"/>
              <a:gd name="connsiteX3" fmla="*/ 5225050 w 5225882"/>
              <a:gd name="connsiteY3" fmla="*/ 1726636 h 6360069"/>
              <a:gd name="connsiteX4" fmla="*/ 5225050 w 5225882"/>
              <a:gd name="connsiteY4" fmla="*/ 1949847 h 6360069"/>
              <a:gd name="connsiteX5" fmla="*/ 5225882 w 5225882"/>
              <a:gd name="connsiteY5" fmla="*/ 2408037 h 6360069"/>
              <a:gd name="connsiteX6" fmla="*/ 5225882 w 5225882"/>
              <a:gd name="connsiteY6" fmla="*/ 6198950 h 6360069"/>
              <a:gd name="connsiteX7" fmla="*/ 5064763 w 5225882"/>
              <a:gd name="connsiteY7" fmla="*/ 6360069 h 6360069"/>
              <a:gd name="connsiteX8" fmla="*/ 4468118 w 5225882"/>
              <a:gd name="connsiteY8" fmla="*/ 6360069 h 6360069"/>
              <a:gd name="connsiteX9" fmla="*/ 4468118 w 5225882"/>
              <a:gd name="connsiteY9" fmla="*/ 6359653 h 6360069"/>
              <a:gd name="connsiteX10" fmla="*/ 164476 w 5225882"/>
              <a:gd name="connsiteY10" fmla="*/ 6359653 h 6360069"/>
              <a:gd name="connsiteX11" fmla="*/ 2934 w 5225882"/>
              <a:gd name="connsiteY11" fmla="*/ 6198111 h 6360069"/>
              <a:gd name="connsiteX12" fmla="*/ 839 w 5225882"/>
              <a:gd name="connsiteY12" fmla="*/ 2422295 h 6360069"/>
              <a:gd name="connsiteX13" fmla="*/ 0 w 5225882"/>
              <a:gd name="connsiteY13" fmla="*/ 2013623 h 6360069"/>
              <a:gd name="connsiteX14" fmla="*/ 0 w 5225882"/>
              <a:gd name="connsiteY14" fmla="*/ 1733766 h 6360069"/>
              <a:gd name="connsiteX15" fmla="*/ 76780 w 5225882"/>
              <a:gd name="connsiteY15" fmla="*/ 1600762 h 6360069"/>
              <a:gd name="connsiteX16" fmla="*/ 2567415 w 5225882"/>
              <a:gd name="connsiteY16" fmla="*/ 16000 h 6360069"/>
              <a:gd name="connsiteX17" fmla="*/ 2623219 w 5225882"/>
              <a:gd name="connsiteY17" fmla="*/ 1 h 636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25882" h="6360069">
                <a:moveTo>
                  <a:pt x="2623219" y="1"/>
                </a:moveTo>
                <a:cubicBezTo>
                  <a:pt x="2642624" y="54"/>
                  <a:pt x="2662029" y="5511"/>
                  <a:pt x="2679024" y="16423"/>
                </a:cubicBezTo>
                <a:lnTo>
                  <a:pt x="5152458" y="1602857"/>
                </a:lnTo>
                <a:cubicBezTo>
                  <a:pt x="5195256" y="1630126"/>
                  <a:pt x="5221270" y="1676703"/>
                  <a:pt x="5225050" y="1726636"/>
                </a:cubicBezTo>
                <a:lnTo>
                  <a:pt x="5225050" y="1949847"/>
                </a:lnTo>
                <a:cubicBezTo>
                  <a:pt x="5225050" y="1949847"/>
                  <a:pt x="5225882" y="2408037"/>
                  <a:pt x="5225882" y="2408037"/>
                </a:cubicBezTo>
                <a:lnTo>
                  <a:pt x="5225882" y="6198950"/>
                </a:lnTo>
                <a:cubicBezTo>
                  <a:pt x="5225882" y="6287901"/>
                  <a:pt x="5153714" y="6360069"/>
                  <a:pt x="5064763" y="6360069"/>
                </a:cubicBezTo>
                <a:lnTo>
                  <a:pt x="4468118" y="6360069"/>
                </a:lnTo>
                <a:lnTo>
                  <a:pt x="4468118" y="6359653"/>
                </a:lnTo>
                <a:lnTo>
                  <a:pt x="164476" y="6359653"/>
                </a:lnTo>
                <a:cubicBezTo>
                  <a:pt x="75941" y="6359653"/>
                  <a:pt x="2934" y="6286646"/>
                  <a:pt x="2934" y="6198111"/>
                </a:cubicBezTo>
                <a:cubicBezTo>
                  <a:pt x="839" y="4452230"/>
                  <a:pt x="839" y="4124963"/>
                  <a:pt x="839" y="2422295"/>
                </a:cubicBezTo>
                <a:lnTo>
                  <a:pt x="0" y="2013623"/>
                </a:lnTo>
                <a:lnTo>
                  <a:pt x="0" y="1733766"/>
                </a:lnTo>
                <a:cubicBezTo>
                  <a:pt x="839" y="1679637"/>
                  <a:pt x="31049" y="1629710"/>
                  <a:pt x="76780" y="1600762"/>
                </a:cubicBezTo>
                <a:cubicBezTo>
                  <a:pt x="424617" y="1379216"/>
                  <a:pt x="1903221" y="436420"/>
                  <a:pt x="2567415" y="16000"/>
                </a:cubicBezTo>
                <a:cubicBezTo>
                  <a:pt x="2584410" y="5299"/>
                  <a:pt x="2603814" y="-51"/>
                  <a:pt x="2623219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74AEAFE-C738-8B14-8F88-8AFD0F6F7E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7643"/>
          <a:stretch/>
        </p:blipFill>
        <p:spPr>
          <a:xfrm>
            <a:off x="493185" y="494837"/>
            <a:ext cx="659169" cy="26990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CF016-B443-C244-7FC5-F80D2919B554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96000" y="2092109"/>
            <a:ext cx="4922923" cy="345112"/>
          </a:xfrm>
        </p:spPr>
        <p:txBody>
          <a:bodyPr numCol="1">
            <a:no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1A8175-904F-973A-105D-5C2EE3787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053550"/>
            <a:ext cx="4922923" cy="541204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87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AC7475A-D825-27AD-E90C-6D6F89113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353" y="1053550"/>
            <a:ext cx="4922923" cy="541204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0F2710-FC3C-27DC-6499-365E8CF85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1038" y="242471"/>
            <a:ext cx="5225882" cy="6360069"/>
          </a:xfrm>
          <a:custGeom>
            <a:avLst/>
            <a:gdLst>
              <a:gd name="connsiteX0" fmla="*/ 2623219 w 5225882"/>
              <a:gd name="connsiteY0" fmla="*/ 1 h 6360069"/>
              <a:gd name="connsiteX1" fmla="*/ 2679024 w 5225882"/>
              <a:gd name="connsiteY1" fmla="*/ 16423 h 6360069"/>
              <a:gd name="connsiteX2" fmla="*/ 5152458 w 5225882"/>
              <a:gd name="connsiteY2" fmla="*/ 1602857 h 6360069"/>
              <a:gd name="connsiteX3" fmla="*/ 5225050 w 5225882"/>
              <a:gd name="connsiteY3" fmla="*/ 1726636 h 6360069"/>
              <a:gd name="connsiteX4" fmla="*/ 5225050 w 5225882"/>
              <a:gd name="connsiteY4" fmla="*/ 1949847 h 6360069"/>
              <a:gd name="connsiteX5" fmla="*/ 5225882 w 5225882"/>
              <a:gd name="connsiteY5" fmla="*/ 2408037 h 6360069"/>
              <a:gd name="connsiteX6" fmla="*/ 5225882 w 5225882"/>
              <a:gd name="connsiteY6" fmla="*/ 6198950 h 6360069"/>
              <a:gd name="connsiteX7" fmla="*/ 5064763 w 5225882"/>
              <a:gd name="connsiteY7" fmla="*/ 6360069 h 6360069"/>
              <a:gd name="connsiteX8" fmla="*/ 4468118 w 5225882"/>
              <a:gd name="connsiteY8" fmla="*/ 6360069 h 6360069"/>
              <a:gd name="connsiteX9" fmla="*/ 4468118 w 5225882"/>
              <a:gd name="connsiteY9" fmla="*/ 6359653 h 6360069"/>
              <a:gd name="connsiteX10" fmla="*/ 164476 w 5225882"/>
              <a:gd name="connsiteY10" fmla="*/ 6359653 h 6360069"/>
              <a:gd name="connsiteX11" fmla="*/ 2934 w 5225882"/>
              <a:gd name="connsiteY11" fmla="*/ 6198111 h 6360069"/>
              <a:gd name="connsiteX12" fmla="*/ 839 w 5225882"/>
              <a:gd name="connsiteY12" fmla="*/ 2422295 h 6360069"/>
              <a:gd name="connsiteX13" fmla="*/ 0 w 5225882"/>
              <a:gd name="connsiteY13" fmla="*/ 2013623 h 6360069"/>
              <a:gd name="connsiteX14" fmla="*/ 0 w 5225882"/>
              <a:gd name="connsiteY14" fmla="*/ 1733766 h 6360069"/>
              <a:gd name="connsiteX15" fmla="*/ 76780 w 5225882"/>
              <a:gd name="connsiteY15" fmla="*/ 1600762 h 6360069"/>
              <a:gd name="connsiteX16" fmla="*/ 2567415 w 5225882"/>
              <a:gd name="connsiteY16" fmla="*/ 16000 h 6360069"/>
              <a:gd name="connsiteX17" fmla="*/ 2623219 w 5225882"/>
              <a:gd name="connsiteY17" fmla="*/ 1 h 636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25882" h="6360069">
                <a:moveTo>
                  <a:pt x="2623219" y="1"/>
                </a:moveTo>
                <a:cubicBezTo>
                  <a:pt x="2642624" y="54"/>
                  <a:pt x="2662029" y="5511"/>
                  <a:pt x="2679024" y="16423"/>
                </a:cubicBezTo>
                <a:lnTo>
                  <a:pt x="5152458" y="1602857"/>
                </a:lnTo>
                <a:cubicBezTo>
                  <a:pt x="5195256" y="1630126"/>
                  <a:pt x="5221270" y="1676703"/>
                  <a:pt x="5225050" y="1726636"/>
                </a:cubicBezTo>
                <a:lnTo>
                  <a:pt x="5225050" y="1949847"/>
                </a:lnTo>
                <a:cubicBezTo>
                  <a:pt x="5225050" y="1949847"/>
                  <a:pt x="5225882" y="2408037"/>
                  <a:pt x="5225882" y="2408037"/>
                </a:cubicBezTo>
                <a:lnTo>
                  <a:pt x="5225882" y="6198950"/>
                </a:lnTo>
                <a:cubicBezTo>
                  <a:pt x="5225882" y="6287901"/>
                  <a:pt x="5153714" y="6360069"/>
                  <a:pt x="5064763" y="6360069"/>
                </a:cubicBezTo>
                <a:lnTo>
                  <a:pt x="4468118" y="6360069"/>
                </a:lnTo>
                <a:lnTo>
                  <a:pt x="4468118" y="6359653"/>
                </a:lnTo>
                <a:lnTo>
                  <a:pt x="164476" y="6359653"/>
                </a:lnTo>
                <a:cubicBezTo>
                  <a:pt x="75941" y="6359653"/>
                  <a:pt x="2934" y="6286646"/>
                  <a:pt x="2934" y="6198111"/>
                </a:cubicBezTo>
                <a:cubicBezTo>
                  <a:pt x="839" y="4452230"/>
                  <a:pt x="839" y="4124963"/>
                  <a:pt x="839" y="2422295"/>
                </a:cubicBezTo>
                <a:lnTo>
                  <a:pt x="0" y="2013623"/>
                </a:lnTo>
                <a:lnTo>
                  <a:pt x="0" y="1733766"/>
                </a:lnTo>
                <a:cubicBezTo>
                  <a:pt x="839" y="1679637"/>
                  <a:pt x="31049" y="1629710"/>
                  <a:pt x="76780" y="1600762"/>
                </a:cubicBezTo>
                <a:cubicBezTo>
                  <a:pt x="424617" y="1379216"/>
                  <a:pt x="1903221" y="436420"/>
                  <a:pt x="2567415" y="16000"/>
                </a:cubicBezTo>
                <a:cubicBezTo>
                  <a:pt x="2584410" y="5299"/>
                  <a:pt x="2603814" y="-51"/>
                  <a:pt x="2623219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74AEAFE-C738-8B14-8F88-8AFD0F6F7E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7643"/>
          <a:stretch/>
        </p:blipFill>
        <p:spPr>
          <a:xfrm>
            <a:off x="493185" y="494837"/>
            <a:ext cx="659169" cy="269908"/>
          </a:xfrm>
          <a:prstGeom prst="rect">
            <a:avLst/>
          </a:prstGeom>
        </p:spPr>
      </p:pic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B54D8793-D6C6-7AB9-9D32-3C0C7654D9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52353" y="2637691"/>
            <a:ext cx="4922923" cy="359258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defRPr sz="1200"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60C3787-64B3-A186-831C-218E7691E7D4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152353" y="2162447"/>
            <a:ext cx="4922923" cy="345112"/>
          </a:xfrm>
        </p:spPr>
        <p:txBody>
          <a:bodyPr numCol="1">
            <a:no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401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A57A958-155C-1F7A-B19A-B7CFDB627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086" y="2402355"/>
            <a:ext cx="4540470" cy="541204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78D02C94-62A0-CD93-19B7-0DEFAA12A11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9087" y="3914442"/>
            <a:ext cx="4540469" cy="23583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defRPr sz="1200"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CBC6268-D4AF-AC51-E402-B95341FBF85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99086" y="3429000"/>
            <a:ext cx="4540469" cy="345112"/>
          </a:xfrm>
        </p:spPr>
        <p:txBody>
          <a:bodyPr numCol="1">
            <a:no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5" name="Picture Placeholder 134">
            <a:extLst>
              <a:ext uri="{FF2B5EF4-FFF2-40B4-BE49-F238E27FC236}">
                <a16:creationId xmlns:a16="http://schemas.microsoft.com/office/drawing/2014/main" id="{FA0298AF-8A88-BE85-1060-ED09E5A808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851787 w 12191999"/>
              <a:gd name="connsiteY0" fmla="*/ 622268 h 6858000"/>
              <a:gd name="connsiteX1" fmla="*/ 879625 w 12191999"/>
              <a:gd name="connsiteY1" fmla="*/ 637883 h 6858000"/>
              <a:gd name="connsiteX2" fmla="*/ 893277 w 12191999"/>
              <a:gd name="connsiteY2" fmla="*/ 667955 h 6858000"/>
              <a:gd name="connsiteX3" fmla="*/ 891586 w 12191999"/>
              <a:gd name="connsiteY3" fmla="*/ 699793 h 6858000"/>
              <a:gd name="connsiteX4" fmla="*/ 891582 w 12191999"/>
              <a:gd name="connsiteY4" fmla="*/ 699793 h 6858000"/>
              <a:gd name="connsiteX5" fmla="*/ 867360 w 12191999"/>
              <a:gd name="connsiteY5" fmla="*/ 738114 h 6858000"/>
              <a:gd name="connsiteX6" fmla="*/ 838249 w 12191999"/>
              <a:gd name="connsiteY6" fmla="*/ 747879 h 6858000"/>
              <a:gd name="connsiteX7" fmla="*/ 790819 w 12191999"/>
              <a:gd name="connsiteY7" fmla="*/ 747843 h 6858000"/>
              <a:gd name="connsiteX8" fmla="*/ 788827 w 12191999"/>
              <a:gd name="connsiteY8" fmla="*/ 745852 h 6858000"/>
              <a:gd name="connsiteX9" fmla="*/ 788792 w 12191999"/>
              <a:gd name="connsiteY9" fmla="*/ 641512 h 6858000"/>
              <a:gd name="connsiteX10" fmla="*/ 790641 w 12191999"/>
              <a:gd name="connsiteY10" fmla="*/ 638773 h 6858000"/>
              <a:gd name="connsiteX11" fmla="*/ 847764 w 12191999"/>
              <a:gd name="connsiteY11" fmla="*/ 622386 h 6858000"/>
              <a:gd name="connsiteX12" fmla="*/ 851787 w 12191999"/>
              <a:gd name="connsiteY12" fmla="*/ 622268 h 6858000"/>
              <a:gd name="connsiteX13" fmla="*/ 790947 w 12191999"/>
              <a:gd name="connsiteY13" fmla="*/ 510426 h 6858000"/>
              <a:gd name="connsiteX14" fmla="*/ 798959 w 12191999"/>
              <a:gd name="connsiteY14" fmla="*/ 510426 h 6858000"/>
              <a:gd name="connsiteX15" fmla="*/ 831973 w 12191999"/>
              <a:gd name="connsiteY15" fmla="*/ 510776 h 6858000"/>
              <a:gd name="connsiteX16" fmla="*/ 859857 w 12191999"/>
              <a:gd name="connsiteY16" fmla="*/ 516527 h 6858000"/>
              <a:gd name="connsiteX17" fmla="*/ 880607 w 12191999"/>
              <a:gd name="connsiteY17" fmla="*/ 542333 h 6858000"/>
              <a:gd name="connsiteX18" fmla="*/ 874177 w 12191999"/>
              <a:gd name="connsiteY18" fmla="*/ 574580 h 6858000"/>
              <a:gd name="connsiteX19" fmla="*/ 806873 w 12191999"/>
              <a:gd name="connsiteY19" fmla="*/ 616032 h 6858000"/>
              <a:gd name="connsiteX20" fmla="*/ 791537 w 12191999"/>
              <a:gd name="connsiteY20" fmla="*/ 621918 h 6858000"/>
              <a:gd name="connsiteX21" fmla="*/ 788817 w 12191999"/>
              <a:gd name="connsiteY21" fmla="*/ 620056 h 6858000"/>
              <a:gd name="connsiteX22" fmla="*/ 788940 w 12191999"/>
              <a:gd name="connsiteY22" fmla="*/ 538418 h 6858000"/>
              <a:gd name="connsiteX23" fmla="*/ 788942 w 12191999"/>
              <a:gd name="connsiteY23" fmla="*/ 538421 h 6858000"/>
              <a:gd name="connsiteX24" fmla="*/ 788942 w 12191999"/>
              <a:gd name="connsiteY24" fmla="*/ 512430 h 6858000"/>
              <a:gd name="connsiteX25" fmla="*/ 790947 w 12191999"/>
              <a:gd name="connsiteY25" fmla="*/ 510426 h 6858000"/>
              <a:gd name="connsiteX26" fmla="*/ 727176 w 12191999"/>
              <a:gd name="connsiteY26" fmla="*/ 494837 h 6858000"/>
              <a:gd name="connsiteX27" fmla="*/ 725465 w 12191999"/>
              <a:gd name="connsiteY27" fmla="*/ 497886 h 6858000"/>
              <a:gd name="connsiteX28" fmla="*/ 736711 w 12191999"/>
              <a:gd name="connsiteY28" fmla="*/ 516333 h 6858000"/>
              <a:gd name="connsiteX29" fmla="*/ 737970 w 12191999"/>
              <a:gd name="connsiteY29" fmla="*/ 520742 h 6858000"/>
              <a:gd name="connsiteX30" fmla="*/ 737970 w 12191999"/>
              <a:gd name="connsiteY30" fmla="*/ 520667 h 6858000"/>
              <a:gd name="connsiteX31" fmla="*/ 737970 w 12191999"/>
              <a:gd name="connsiteY31" fmla="*/ 763525 h 6858000"/>
              <a:gd name="connsiteX32" fmla="*/ 740984 w 12191999"/>
              <a:gd name="connsiteY32" fmla="*/ 766514 h 6858000"/>
              <a:gd name="connsiteX33" fmla="*/ 850684 w 12191999"/>
              <a:gd name="connsiteY33" fmla="*/ 766514 h 6858000"/>
              <a:gd name="connsiteX34" fmla="*/ 884846 w 12191999"/>
              <a:gd name="connsiteY34" fmla="*/ 761544 h 6858000"/>
              <a:gd name="connsiteX35" fmla="*/ 925849 w 12191999"/>
              <a:gd name="connsiteY35" fmla="*/ 737695 h 6858000"/>
              <a:gd name="connsiteX36" fmla="*/ 947658 w 12191999"/>
              <a:gd name="connsiteY36" fmla="*/ 689922 h 6858000"/>
              <a:gd name="connsiteX37" fmla="*/ 938934 w 12191999"/>
              <a:gd name="connsiteY37" fmla="*/ 643977 h 6858000"/>
              <a:gd name="connsiteX38" fmla="*/ 938937 w 12191999"/>
              <a:gd name="connsiteY38" fmla="*/ 643974 h 6858000"/>
              <a:gd name="connsiteX39" fmla="*/ 893188 w 12191999"/>
              <a:gd name="connsiteY39" fmla="*/ 609239 h 6858000"/>
              <a:gd name="connsiteX40" fmla="*/ 879862 w 12191999"/>
              <a:gd name="connsiteY40" fmla="*/ 607328 h 6858000"/>
              <a:gd name="connsiteX41" fmla="*/ 879615 w 12191999"/>
              <a:gd name="connsiteY41" fmla="*/ 605966 h 6858000"/>
              <a:gd name="connsiteX42" fmla="*/ 911160 w 12191999"/>
              <a:gd name="connsiteY42" fmla="*/ 585634 h 6858000"/>
              <a:gd name="connsiteX43" fmla="*/ 930810 w 12191999"/>
              <a:gd name="connsiteY43" fmla="*/ 543378 h 6858000"/>
              <a:gd name="connsiteX44" fmla="*/ 914761 w 12191999"/>
              <a:gd name="connsiteY44" fmla="*/ 509606 h 6858000"/>
              <a:gd name="connsiteX45" fmla="*/ 889088 w 12191999"/>
              <a:gd name="connsiteY45" fmla="*/ 498265 h 6858000"/>
              <a:gd name="connsiteX46" fmla="*/ 855459 w 12191999"/>
              <a:gd name="connsiteY46" fmla="*/ 494857 h 6858000"/>
              <a:gd name="connsiteX47" fmla="*/ 737970 w 12191999"/>
              <a:gd name="connsiteY47" fmla="*/ 494837 h 6858000"/>
              <a:gd name="connsiteX48" fmla="*/ 643630 w 12191999"/>
              <a:gd name="connsiteY48" fmla="*/ 494827 h 6858000"/>
              <a:gd name="connsiteX49" fmla="*/ 641910 w 12191999"/>
              <a:gd name="connsiteY49" fmla="*/ 497862 h 6858000"/>
              <a:gd name="connsiteX50" fmla="*/ 653396 w 12191999"/>
              <a:gd name="connsiteY50" fmla="*/ 517034 h 6858000"/>
              <a:gd name="connsiteX51" fmla="*/ 654256 w 12191999"/>
              <a:gd name="connsiteY51" fmla="*/ 520169 h 6858000"/>
              <a:gd name="connsiteX52" fmla="*/ 654292 w 12191999"/>
              <a:gd name="connsiteY52" fmla="*/ 571083 h 6858000"/>
              <a:gd name="connsiteX53" fmla="*/ 654295 w 12191999"/>
              <a:gd name="connsiteY53" fmla="*/ 620214 h 6858000"/>
              <a:gd name="connsiteX54" fmla="*/ 651580 w 12191999"/>
              <a:gd name="connsiteY54" fmla="*/ 621908 h 6858000"/>
              <a:gd name="connsiteX55" fmla="*/ 606908 w 12191999"/>
              <a:gd name="connsiteY55" fmla="*/ 606246 h 6858000"/>
              <a:gd name="connsiteX56" fmla="*/ 604719 w 12191999"/>
              <a:gd name="connsiteY56" fmla="*/ 606243 h 6858000"/>
              <a:gd name="connsiteX57" fmla="*/ 559494 w 12191999"/>
              <a:gd name="connsiteY57" fmla="*/ 621955 h 6858000"/>
              <a:gd name="connsiteX58" fmla="*/ 556715 w 12191999"/>
              <a:gd name="connsiteY58" fmla="*/ 621955 h 6858000"/>
              <a:gd name="connsiteX59" fmla="*/ 556712 w 12191999"/>
              <a:gd name="connsiteY59" fmla="*/ 620185 h 6858000"/>
              <a:gd name="connsiteX60" fmla="*/ 556712 w 12191999"/>
              <a:gd name="connsiteY60" fmla="*/ 497846 h 6858000"/>
              <a:gd name="connsiteX61" fmla="*/ 553703 w 12191999"/>
              <a:gd name="connsiteY61" fmla="*/ 494837 h 6858000"/>
              <a:gd name="connsiteX62" fmla="*/ 495212 w 12191999"/>
              <a:gd name="connsiteY62" fmla="*/ 494837 h 6858000"/>
              <a:gd name="connsiteX63" fmla="*/ 493501 w 12191999"/>
              <a:gd name="connsiteY63" fmla="*/ 497886 h 6858000"/>
              <a:gd name="connsiteX64" fmla="*/ 504750 w 12191999"/>
              <a:gd name="connsiteY64" fmla="*/ 516412 h 6858000"/>
              <a:gd name="connsiteX65" fmla="*/ 506009 w 12191999"/>
              <a:gd name="connsiteY65" fmla="*/ 520821 h 6858000"/>
              <a:gd name="connsiteX66" fmla="*/ 506012 w 12191999"/>
              <a:gd name="connsiteY66" fmla="*/ 740605 h 6858000"/>
              <a:gd name="connsiteX67" fmla="*/ 504816 w 12191999"/>
              <a:gd name="connsiteY67" fmla="*/ 744797 h 6858000"/>
              <a:gd name="connsiteX68" fmla="*/ 493478 w 12191999"/>
              <a:gd name="connsiteY68" fmla="*/ 763465 h 6858000"/>
              <a:gd name="connsiteX69" fmla="*/ 495192 w 12191999"/>
              <a:gd name="connsiteY69" fmla="*/ 766514 h 6858000"/>
              <a:gd name="connsiteX70" fmla="*/ 567499 w 12191999"/>
              <a:gd name="connsiteY70" fmla="*/ 766514 h 6858000"/>
              <a:gd name="connsiteX71" fmla="*/ 569220 w 12191999"/>
              <a:gd name="connsiteY71" fmla="*/ 763475 h 6858000"/>
              <a:gd name="connsiteX72" fmla="*/ 557800 w 12191999"/>
              <a:gd name="connsiteY72" fmla="*/ 744441 h 6858000"/>
              <a:gd name="connsiteX73" fmla="*/ 556824 w 12191999"/>
              <a:gd name="connsiteY73" fmla="*/ 740865 h 6858000"/>
              <a:gd name="connsiteX74" fmla="*/ 556785 w 12191999"/>
              <a:gd name="connsiteY74" fmla="*/ 667328 h 6858000"/>
              <a:gd name="connsiteX75" fmla="*/ 556771 w 12191999"/>
              <a:gd name="connsiteY75" fmla="*/ 659699 h 6858000"/>
              <a:gd name="connsiteX76" fmla="*/ 556765 w 12191999"/>
              <a:gd name="connsiteY76" fmla="*/ 654475 h 6858000"/>
              <a:gd name="connsiteX77" fmla="*/ 558202 w 12191999"/>
              <a:gd name="connsiteY77" fmla="*/ 651986 h 6858000"/>
              <a:gd name="connsiteX78" fmla="*/ 604713 w 12191999"/>
              <a:gd name="connsiteY78" fmla="*/ 622393 h 6858000"/>
              <a:gd name="connsiteX79" fmla="*/ 606799 w 12191999"/>
              <a:gd name="connsiteY79" fmla="*/ 622399 h 6858000"/>
              <a:gd name="connsiteX80" fmla="*/ 652987 w 12191999"/>
              <a:gd name="connsiteY80" fmla="*/ 652023 h 6858000"/>
              <a:gd name="connsiteX81" fmla="*/ 654345 w 12191999"/>
              <a:gd name="connsiteY81" fmla="*/ 654336 h 6858000"/>
              <a:gd name="connsiteX82" fmla="*/ 654351 w 12191999"/>
              <a:gd name="connsiteY82" fmla="*/ 658509 h 6858000"/>
              <a:gd name="connsiteX83" fmla="*/ 654365 w 12191999"/>
              <a:gd name="connsiteY83" fmla="*/ 667065 h 6858000"/>
              <a:gd name="connsiteX84" fmla="*/ 654365 w 12191999"/>
              <a:gd name="connsiteY84" fmla="*/ 763495 h 6858000"/>
              <a:gd name="connsiteX85" fmla="*/ 657374 w 12191999"/>
              <a:gd name="connsiteY85" fmla="*/ 766504 h 6858000"/>
              <a:gd name="connsiteX86" fmla="*/ 716218 w 12191999"/>
              <a:gd name="connsiteY86" fmla="*/ 766504 h 6858000"/>
              <a:gd name="connsiteX87" fmla="*/ 717938 w 12191999"/>
              <a:gd name="connsiteY87" fmla="*/ 763468 h 6858000"/>
              <a:gd name="connsiteX88" fmla="*/ 706696 w 12191999"/>
              <a:gd name="connsiteY88" fmla="*/ 744702 h 6858000"/>
              <a:gd name="connsiteX89" fmla="*/ 705664 w 12191999"/>
              <a:gd name="connsiteY89" fmla="*/ 740905 h 6858000"/>
              <a:gd name="connsiteX90" fmla="*/ 705618 w 12191999"/>
              <a:gd name="connsiteY90" fmla="*/ 497836 h 6858000"/>
              <a:gd name="connsiteX91" fmla="*/ 702609 w 12191999"/>
              <a:gd name="connsiteY91" fmla="*/ 494827 h 6858000"/>
              <a:gd name="connsiteX92" fmla="*/ 957183 w 12191999"/>
              <a:gd name="connsiteY92" fmla="*/ 494827 h 6858000"/>
              <a:gd name="connsiteX93" fmla="*/ 955472 w 12191999"/>
              <a:gd name="connsiteY93" fmla="*/ 497876 h 6858000"/>
              <a:gd name="connsiteX94" fmla="*/ 966718 w 12191999"/>
              <a:gd name="connsiteY94" fmla="*/ 516405 h 6858000"/>
              <a:gd name="connsiteX95" fmla="*/ 967977 w 12191999"/>
              <a:gd name="connsiteY95" fmla="*/ 520815 h 6858000"/>
              <a:gd name="connsiteX96" fmla="*/ 967977 w 12191999"/>
              <a:gd name="connsiteY96" fmla="*/ 578087 h 6858000"/>
              <a:gd name="connsiteX97" fmla="*/ 967960 w 12191999"/>
              <a:gd name="connsiteY97" fmla="*/ 578087 h 6858000"/>
              <a:gd name="connsiteX98" fmla="*/ 967960 w 12191999"/>
              <a:gd name="connsiteY98" fmla="*/ 740608 h 6858000"/>
              <a:gd name="connsiteX99" fmla="*/ 966701 w 12191999"/>
              <a:gd name="connsiteY99" fmla="*/ 745018 h 6858000"/>
              <a:gd name="connsiteX100" fmla="*/ 955456 w 12191999"/>
              <a:gd name="connsiteY100" fmla="*/ 763465 h 6858000"/>
              <a:gd name="connsiteX101" fmla="*/ 957166 w 12191999"/>
              <a:gd name="connsiteY101" fmla="*/ 766514 h 6858000"/>
              <a:gd name="connsiteX102" fmla="*/ 1029563 w 12191999"/>
              <a:gd name="connsiteY102" fmla="*/ 766514 h 6858000"/>
              <a:gd name="connsiteX103" fmla="*/ 1031273 w 12191999"/>
              <a:gd name="connsiteY103" fmla="*/ 763465 h 6858000"/>
              <a:gd name="connsiteX104" fmla="*/ 1020028 w 12191999"/>
              <a:gd name="connsiteY104" fmla="*/ 745018 h 6858000"/>
              <a:gd name="connsiteX105" fmla="*/ 1018779 w 12191999"/>
              <a:gd name="connsiteY105" fmla="*/ 740744 h 6858000"/>
              <a:gd name="connsiteX106" fmla="*/ 1018759 w 12191999"/>
              <a:gd name="connsiteY106" fmla="*/ 625020 h 6858000"/>
              <a:gd name="connsiteX107" fmla="*/ 1021778 w 12191999"/>
              <a:gd name="connsiteY107" fmla="*/ 622050 h 6858000"/>
              <a:gd name="connsiteX108" fmla="*/ 1062063 w 12191999"/>
              <a:gd name="connsiteY108" fmla="*/ 630626 h 6858000"/>
              <a:gd name="connsiteX109" fmla="*/ 1089874 w 12191999"/>
              <a:gd name="connsiteY109" fmla="*/ 652112 h 6858000"/>
              <a:gd name="connsiteX110" fmla="*/ 1090460 w 12191999"/>
              <a:gd name="connsiteY110" fmla="*/ 652784 h 6858000"/>
              <a:gd name="connsiteX111" fmla="*/ 1093960 w 12191999"/>
              <a:gd name="connsiteY111" fmla="*/ 651459 h 6858000"/>
              <a:gd name="connsiteX112" fmla="*/ 1093960 w 12191999"/>
              <a:gd name="connsiteY112" fmla="*/ 609470 h 6858000"/>
              <a:gd name="connsiteX113" fmla="*/ 1090955 w 12191999"/>
              <a:gd name="connsiteY113" fmla="*/ 606464 h 6858000"/>
              <a:gd name="connsiteX114" fmla="*/ 1082507 w 12191999"/>
              <a:gd name="connsiteY114" fmla="*/ 606464 h 6858000"/>
              <a:gd name="connsiteX115" fmla="*/ 1082507 w 12191999"/>
              <a:gd name="connsiteY115" fmla="*/ 606461 h 6858000"/>
              <a:gd name="connsiteX116" fmla="*/ 1020839 w 12191999"/>
              <a:gd name="connsiteY116" fmla="*/ 606461 h 6858000"/>
              <a:gd name="connsiteX117" fmla="*/ 1018835 w 12191999"/>
              <a:gd name="connsiteY117" fmla="*/ 604457 h 6858000"/>
              <a:gd name="connsiteX118" fmla="*/ 1018835 w 12191999"/>
              <a:gd name="connsiteY118" fmla="*/ 512582 h 6858000"/>
              <a:gd name="connsiteX119" fmla="*/ 1020816 w 12191999"/>
              <a:gd name="connsiteY119" fmla="*/ 510578 h 6858000"/>
              <a:gd name="connsiteX120" fmla="*/ 1046441 w 12191999"/>
              <a:gd name="connsiteY120" fmla="*/ 510430 h 6858000"/>
              <a:gd name="connsiteX121" fmla="*/ 1083302 w 12191999"/>
              <a:gd name="connsiteY121" fmla="*/ 513396 h 6858000"/>
              <a:gd name="connsiteX122" fmla="*/ 1119658 w 12191999"/>
              <a:gd name="connsiteY122" fmla="*/ 527983 h 6858000"/>
              <a:gd name="connsiteX123" fmla="*/ 1147482 w 12191999"/>
              <a:gd name="connsiteY123" fmla="*/ 548526 h 6858000"/>
              <a:gd name="connsiteX124" fmla="*/ 1148886 w 12191999"/>
              <a:gd name="connsiteY124" fmla="*/ 550009 h 6858000"/>
              <a:gd name="connsiteX125" fmla="*/ 1152353 w 12191999"/>
              <a:gd name="connsiteY125" fmla="*/ 548642 h 6858000"/>
              <a:gd name="connsiteX126" fmla="*/ 1152353 w 12191999"/>
              <a:gd name="connsiteY126" fmla="*/ 497843 h 6858000"/>
              <a:gd name="connsiteX127" fmla="*/ 1149347 w 12191999"/>
              <a:gd name="connsiteY127" fmla="*/ 494837 h 6858000"/>
              <a:gd name="connsiteX128" fmla="*/ 2878302 w 12191999"/>
              <a:gd name="connsiteY128" fmla="*/ 242468 h 6858000"/>
              <a:gd name="connsiteX129" fmla="*/ 2822499 w 12191999"/>
              <a:gd name="connsiteY129" fmla="*/ 258467 h 6858000"/>
              <a:gd name="connsiteX130" fmla="*/ 331864 w 12191999"/>
              <a:gd name="connsiteY130" fmla="*/ 1843230 h 6858000"/>
              <a:gd name="connsiteX131" fmla="*/ 255077 w 12191999"/>
              <a:gd name="connsiteY131" fmla="*/ 1976234 h 6858000"/>
              <a:gd name="connsiteX132" fmla="*/ 255077 w 12191999"/>
              <a:gd name="connsiteY132" fmla="*/ 2256091 h 6858000"/>
              <a:gd name="connsiteX133" fmla="*/ 255916 w 12191999"/>
              <a:gd name="connsiteY133" fmla="*/ 2664764 h 6858000"/>
              <a:gd name="connsiteX134" fmla="*/ 258018 w 12191999"/>
              <a:gd name="connsiteY134" fmla="*/ 6440581 h 6858000"/>
              <a:gd name="connsiteX135" fmla="*/ 419553 w 12191999"/>
              <a:gd name="connsiteY135" fmla="*/ 6602123 h 6858000"/>
              <a:gd name="connsiteX136" fmla="*/ 4723620 w 12191999"/>
              <a:gd name="connsiteY136" fmla="*/ 6602123 h 6858000"/>
              <a:gd name="connsiteX137" fmla="*/ 4723204 w 12191999"/>
              <a:gd name="connsiteY137" fmla="*/ 6602539 h 6858000"/>
              <a:gd name="connsiteX138" fmla="*/ 5319849 w 12191999"/>
              <a:gd name="connsiteY138" fmla="*/ 6602539 h 6858000"/>
              <a:gd name="connsiteX139" fmla="*/ 5480968 w 12191999"/>
              <a:gd name="connsiteY139" fmla="*/ 6441420 h 6858000"/>
              <a:gd name="connsiteX140" fmla="*/ 5480968 w 12191999"/>
              <a:gd name="connsiteY140" fmla="*/ 2650504 h 6858000"/>
              <a:gd name="connsiteX141" fmla="*/ 5480129 w 12191999"/>
              <a:gd name="connsiteY141" fmla="*/ 2192315 h 6858000"/>
              <a:gd name="connsiteX142" fmla="*/ 5480129 w 12191999"/>
              <a:gd name="connsiteY142" fmla="*/ 1969104 h 6858000"/>
              <a:gd name="connsiteX143" fmla="*/ 5407538 w 12191999"/>
              <a:gd name="connsiteY143" fmla="*/ 1845324 h 6858000"/>
              <a:gd name="connsiteX144" fmla="*/ 2934108 w 12191999"/>
              <a:gd name="connsiteY144" fmla="*/ 258890 h 6858000"/>
              <a:gd name="connsiteX145" fmla="*/ 2878302 w 12191999"/>
              <a:gd name="connsiteY145" fmla="*/ 242468 h 6858000"/>
              <a:gd name="connsiteX146" fmla="*/ 0 w 12191999"/>
              <a:gd name="connsiteY146" fmla="*/ 0 h 6858000"/>
              <a:gd name="connsiteX147" fmla="*/ 12191999 w 12191999"/>
              <a:gd name="connsiteY147" fmla="*/ 0 h 6858000"/>
              <a:gd name="connsiteX148" fmla="*/ 12191999 w 12191999"/>
              <a:gd name="connsiteY148" fmla="*/ 6858000 h 6858000"/>
              <a:gd name="connsiteX149" fmla="*/ 0 w 12191999"/>
              <a:gd name="connsiteY14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2191999" h="6858000">
                <a:moveTo>
                  <a:pt x="851787" y="622268"/>
                </a:moveTo>
                <a:cubicBezTo>
                  <a:pt x="862651" y="624621"/>
                  <a:pt x="872127" y="629538"/>
                  <a:pt x="879625" y="637883"/>
                </a:cubicBezTo>
                <a:cubicBezTo>
                  <a:pt x="887334" y="646463"/>
                  <a:pt x="891497" y="656693"/>
                  <a:pt x="893277" y="667955"/>
                </a:cubicBezTo>
                <a:cubicBezTo>
                  <a:pt x="894971" y="678673"/>
                  <a:pt x="894364" y="689328"/>
                  <a:pt x="891586" y="699793"/>
                </a:cubicBezTo>
                <a:lnTo>
                  <a:pt x="891582" y="699793"/>
                </a:lnTo>
                <a:cubicBezTo>
                  <a:pt x="887529" y="715076"/>
                  <a:pt x="880205" y="728387"/>
                  <a:pt x="867360" y="738114"/>
                </a:cubicBezTo>
                <a:cubicBezTo>
                  <a:pt x="859000" y="744445"/>
                  <a:pt x="848737" y="747807"/>
                  <a:pt x="838249" y="747879"/>
                </a:cubicBezTo>
                <a:cubicBezTo>
                  <a:pt x="824466" y="747978"/>
                  <a:pt x="798238" y="747892"/>
                  <a:pt x="790819" y="747843"/>
                </a:cubicBezTo>
                <a:cubicBezTo>
                  <a:pt x="789718" y="747836"/>
                  <a:pt x="788827" y="746953"/>
                  <a:pt x="788827" y="745852"/>
                </a:cubicBezTo>
                <a:cubicBezTo>
                  <a:pt x="788827" y="734732"/>
                  <a:pt x="788835" y="671765"/>
                  <a:pt x="788792" y="641512"/>
                </a:cubicBezTo>
                <a:cubicBezTo>
                  <a:pt x="788792" y="640306"/>
                  <a:pt x="789519" y="639228"/>
                  <a:pt x="790641" y="638773"/>
                </a:cubicBezTo>
                <a:lnTo>
                  <a:pt x="847764" y="622386"/>
                </a:lnTo>
                <a:cubicBezTo>
                  <a:pt x="848951" y="621928"/>
                  <a:pt x="850502" y="621988"/>
                  <a:pt x="851787" y="622268"/>
                </a:cubicBezTo>
                <a:close/>
                <a:moveTo>
                  <a:pt x="790947" y="510426"/>
                </a:moveTo>
                <a:lnTo>
                  <a:pt x="798959" y="510426"/>
                </a:lnTo>
                <a:cubicBezTo>
                  <a:pt x="809967" y="510473"/>
                  <a:pt x="820978" y="510351"/>
                  <a:pt x="831973" y="510776"/>
                </a:cubicBezTo>
                <a:cubicBezTo>
                  <a:pt x="841534" y="511145"/>
                  <a:pt x="850968" y="512644"/>
                  <a:pt x="859857" y="516527"/>
                </a:cubicBezTo>
                <a:cubicBezTo>
                  <a:pt x="870572" y="521210"/>
                  <a:pt x="878033" y="530637"/>
                  <a:pt x="880607" y="542333"/>
                </a:cubicBezTo>
                <a:cubicBezTo>
                  <a:pt x="883171" y="553994"/>
                  <a:pt x="880779" y="564725"/>
                  <a:pt x="874177" y="574580"/>
                </a:cubicBezTo>
                <a:cubicBezTo>
                  <a:pt x="858370" y="598188"/>
                  <a:pt x="832135" y="605693"/>
                  <a:pt x="806873" y="616032"/>
                </a:cubicBezTo>
                <a:cubicBezTo>
                  <a:pt x="801872" y="618079"/>
                  <a:pt x="796796" y="619938"/>
                  <a:pt x="791537" y="621918"/>
                </a:cubicBezTo>
                <a:cubicBezTo>
                  <a:pt x="790229" y="622413"/>
                  <a:pt x="788821" y="621457"/>
                  <a:pt x="788817" y="620056"/>
                </a:cubicBezTo>
                <a:cubicBezTo>
                  <a:pt x="788807" y="607736"/>
                  <a:pt x="788785" y="563981"/>
                  <a:pt x="788940" y="538418"/>
                </a:cubicBezTo>
                <a:lnTo>
                  <a:pt x="788942" y="538421"/>
                </a:lnTo>
                <a:lnTo>
                  <a:pt x="788942" y="512430"/>
                </a:lnTo>
                <a:cubicBezTo>
                  <a:pt x="788942" y="511323"/>
                  <a:pt x="789840" y="510426"/>
                  <a:pt x="790947" y="510426"/>
                </a:cubicBezTo>
                <a:close/>
                <a:moveTo>
                  <a:pt x="727176" y="494837"/>
                </a:moveTo>
                <a:cubicBezTo>
                  <a:pt x="725610" y="494837"/>
                  <a:pt x="724651" y="496551"/>
                  <a:pt x="725465" y="497886"/>
                </a:cubicBezTo>
                <a:lnTo>
                  <a:pt x="736711" y="516333"/>
                </a:lnTo>
                <a:cubicBezTo>
                  <a:pt x="737534" y="517657"/>
                  <a:pt x="737972" y="519183"/>
                  <a:pt x="737970" y="520742"/>
                </a:cubicBezTo>
                <a:lnTo>
                  <a:pt x="737970" y="520667"/>
                </a:lnTo>
                <a:cubicBezTo>
                  <a:pt x="738003" y="593010"/>
                  <a:pt x="738003" y="690495"/>
                  <a:pt x="737970" y="763525"/>
                </a:cubicBezTo>
                <a:cubicBezTo>
                  <a:pt x="737970" y="765189"/>
                  <a:pt x="739321" y="766520"/>
                  <a:pt x="740984" y="766514"/>
                </a:cubicBezTo>
                <a:lnTo>
                  <a:pt x="850684" y="766514"/>
                </a:lnTo>
                <a:cubicBezTo>
                  <a:pt x="862258" y="766471"/>
                  <a:pt x="873685" y="764691"/>
                  <a:pt x="884846" y="761544"/>
                </a:cubicBezTo>
                <a:cubicBezTo>
                  <a:pt x="900550" y="757117"/>
                  <a:pt x="914548" y="749613"/>
                  <a:pt x="925849" y="737695"/>
                </a:cubicBezTo>
                <a:cubicBezTo>
                  <a:pt x="938525" y="724327"/>
                  <a:pt x="945786" y="708362"/>
                  <a:pt x="947658" y="689922"/>
                </a:cubicBezTo>
                <a:cubicBezTo>
                  <a:pt x="949266" y="674046"/>
                  <a:pt x="946419" y="658071"/>
                  <a:pt x="938934" y="643977"/>
                </a:cubicBezTo>
                <a:lnTo>
                  <a:pt x="938937" y="643974"/>
                </a:lnTo>
                <a:cubicBezTo>
                  <a:pt x="929201" y="625636"/>
                  <a:pt x="914004" y="613857"/>
                  <a:pt x="893188" y="609239"/>
                </a:cubicBezTo>
                <a:cubicBezTo>
                  <a:pt x="888800" y="608267"/>
                  <a:pt x="884285" y="607862"/>
                  <a:pt x="879862" y="607328"/>
                </a:cubicBezTo>
                <a:cubicBezTo>
                  <a:pt x="879154" y="607242"/>
                  <a:pt x="878983" y="606293"/>
                  <a:pt x="879615" y="605966"/>
                </a:cubicBezTo>
                <a:cubicBezTo>
                  <a:pt x="885749" y="602826"/>
                  <a:pt x="903576" y="593297"/>
                  <a:pt x="911160" y="585634"/>
                </a:cubicBezTo>
                <a:cubicBezTo>
                  <a:pt x="922738" y="573934"/>
                  <a:pt x="930500" y="560332"/>
                  <a:pt x="930810" y="543378"/>
                </a:cubicBezTo>
                <a:cubicBezTo>
                  <a:pt x="931063" y="529499"/>
                  <a:pt x="925872" y="518099"/>
                  <a:pt x="914761" y="509606"/>
                </a:cubicBezTo>
                <a:cubicBezTo>
                  <a:pt x="907131" y="503772"/>
                  <a:pt x="898365" y="500397"/>
                  <a:pt x="889088" y="498265"/>
                </a:cubicBezTo>
                <a:cubicBezTo>
                  <a:pt x="878030" y="495720"/>
                  <a:pt x="866767" y="494873"/>
                  <a:pt x="855459" y="494857"/>
                </a:cubicBezTo>
                <a:lnTo>
                  <a:pt x="737970" y="494837"/>
                </a:lnTo>
                <a:close/>
                <a:moveTo>
                  <a:pt x="643630" y="494827"/>
                </a:moveTo>
                <a:cubicBezTo>
                  <a:pt x="642071" y="494827"/>
                  <a:pt x="641109" y="496528"/>
                  <a:pt x="641910" y="497862"/>
                </a:cubicBezTo>
                <a:lnTo>
                  <a:pt x="653396" y="517034"/>
                </a:lnTo>
                <a:cubicBezTo>
                  <a:pt x="653956" y="517984"/>
                  <a:pt x="654253" y="519065"/>
                  <a:pt x="654256" y="520169"/>
                </a:cubicBezTo>
                <a:cubicBezTo>
                  <a:pt x="654279" y="534982"/>
                  <a:pt x="654288" y="553033"/>
                  <a:pt x="654292" y="571083"/>
                </a:cubicBezTo>
                <a:lnTo>
                  <a:pt x="654295" y="620214"/>
                </a:lnTo>
                <a:lnTo>
                  <a:pt x="651580" y="621908"/>
                </a:lnTo>
                <a:lnTo>
                  <a:pt x="606908" y="606246"/>
                </a:lnTo>
                <a:cubicBezTo>
                  <a:pt x="606206" y="605970"/>
                  <a:pt x="605425" y="605970"/>
                  <a:pt x="604719" y="606243"/>
                </a:cubicBezTo>
                <a:lnTo>
                  <a:pt x="559494" y="621955"/>
                </a:lnTo>
                <a:cubicBezTo>
                  <a:pt x="558179" y="622465"/>
                  <a:pt x="556715" y="623362"/>
                  <a:pt x="556715" y="621955"/>
                </a:cubicBezTo>
                <a:lnTo>
                  <a:pt x="556712" y="620185"/>
                </a:lnTo>
                <a:lnTo>
                  <a:pt x="556712" y="497846"/>
                </a:lnTo>
                <a:cubicBezTo>
                  <a:pt x="556712" y="496185"/>
                  <a:pt x="555364" y="494837"/>
                  <a:pt x="553703" y="494837"/>
                </a:cubicBezTo>
                <a:lnTo>
                  <a:pt x="495212" y="494837"/>
                </a:lnTo>
                <a:cubicBezTo>
                  <a:pt x="493649" y="494837"/>
                  <a:pt x="492687" y="496551"/>
                  <a:pt x="493501" y="497886"/>
                </a:cubicBezTo>
                <a:lnTo>
                  <a:pt x="504750" y="516412"/>
                </a:lnTo>
                <a:cubicBezTo>
                  <a:pt x="505574" y="517736"/>
                  <a:pt x="506012" y="519262"/>
                  <a:pt x="506009" y="520821"/>
                </a:cubicBezTo>
                <a:cubicBezTo>
                  <a:pt x="505982" y="594082"/>
                  <a:pt x="505982" y="667342"/>
                  <a:pt x="506012" y="740605"/>
                </a:cubicBezTo>
                <a:cubicBezTo>
                  <a:pt x="506012" y="742088"/>
                  <a:pt x="505597" y="743538"/>
                  <a:pt x="504816" y="744797"/>
                </a:cubicBezTo>
                <a:lnTo>
                  <a:pt x="493478" y="763465"/>
                </a:lnTo>
                <a:cubicBezTo>
                  <a:pt x="492667" y="764803"/>
                  <a:pt x="493630" y="766514"/>
                  <a:pt x="495192" y="766514"/>
                </a:cubicBezTo>
                <a:lnTo>
                  <a:pt x="567499" y="766514"/>
                </a:lnTo>
                <a:cubicBezTo>
                  <a:pt x="569058" y="766514"/>
                  <a:pt x="570021" y="764813"/>
                  <a:pt x="569220" y="763475"/>
                </a:cubicBezTo>
                <a:lnTo>
                  <a:pt x="557800" y="744441"/>
                </a:lnTo>
                <a:cubicBezTo>
                  <a:pt x="557164" y="743364"/>
                  <a:pt x="556827" y="742118"/>
                  <a:pt x="556824" y="740865"/>
                </a:cubicBezTo>
                <a:cubicBezTo>
                  <a:pt x="556778" y="705587"/>
                  <a:pt x="556781" y="700086"/>
                  <a:pt x="556785" y="667328"/>
                </a:cubicBezTo>
                <a:lnTo>
                  <a:pt x="556771" y="659699"/>
                </a:lnTo>
                <a:lnTo>
                  <a:pt x="556765" y="654475"/>
                </a:lnTo>
                <a:cubicBezTo>
                  <a:pt x="556785" y="653466"/>
                  <a:pt x="557351" y="652530"/>
                  <a:pt x="558202" y="651986"/>
                </a:cubicBezTo>
                <a:cubicBezTo>
                  <a:pt x="564695" y="647847"/>
                  <a:pt x="592301" y="630244"/>
                  <a:pt x="604713" y="622393"/>
                </a:cubicBezTo>
                <a:cubicBezTo>
                  <a:pt x="605352" y="621991"/>
                  <a:pt x="606163" y="621991"/>
                  <a:pt x="606799" y="622399"/>
                </a:cubicBezTo>
                <a:lnTo>
                  <a:pt x="652987" y="652023"/>
                </a:lnTo>
                <a:cubicBezTo>
                  <a:pt x="653788" y="652537"/>
                  <a:pt x="654276" y="653397"/>
                  <a:pt x="654345" y="654336"/>
                </a:cubicBezTo>
                <a:lnTo>
                  <a:pt x="654351" y="658509"/>
                </a:lnTo>
                <a:lnTo>
                  <a:pt x="654365" y="667065"/>
                </a:lnTo>
                <a:lnTo>
                  <a:pt x="654365" y="763495"/>
                </a:lnTo>
                <a:cubicBezTo>
                  <a:pt x="654365" y="765156"/>
                  <a:pt x="655713" y="766504"/>
                  <a:pt x="657374" y="766504"/>
                </a:cubicBezTo>
                <a:lnTo>
                  <a:pt x="716218" y="766504"/>
                </a:lnTo>
                <a:cubicBezTo>
                  <a:pt x="717777" y="766504"/>
                  <a:pt x="718739" y="764803"/>
                  <a:pt x="717938" y="763468"/>
                </a:cubicBezTo>
                <a:lnTo>
                  <a:pt x="706696" y="744702"/>
                </a:lnTo>
                <a:cubicBezTo>
                  <a:pt x="706020" y="743552"/>
                  <a:pt x="705664" y="742240"/>
                  <a:pt x="705664" y="740905"/>
                </a:cubicBezTo>
                <a:lnTo>
                  <a:pt x="705618" y="497836"/>
                </a:lnTo>
                <a:cubicBezTo>
                  <a:pt x="705618" y="496175"/>
                  <a:pt x="704270" y="494827"/>
                  <a:pt x="702609" y="494827"/>
                </a:cubicBezTo>
                <a:close/>
                <a:moveTo>
                  <a:pt x="957183" y="494827"/>
                </a:moveTo>
                <a:cubicBezTo>
                  <a:pt x="955617" y="494827"/>
                  <a:pt x="954658" y="496541"/>
                  <a:pt x="955472" y="497876"/>
                </a:cubicBezTo>
                <a:lnTo>
                  <a:pt x="966718" y="516405"/>
                </a:lnTo>
                <a:cubicBezTo>
                  <a:pt x="967542" y="517730"/>
                  <a:pt x="967980" y="519256"/>
                  <a:pt x="967977" y="520815"/>
                </a:cubicBezTo>
                <a:lnTo>
                  <a:pt x="967977" y="578087"/>
                </a:lnTo>
                <a:cubicBezTo>
                  <a:pt x="967977" y="578087"/>
                  <a:pt x="967960" y="578087"/>
                  <a:pt x="967960" y="578087"/>
                </a:cubicBezTo>
                <a:lnTo>
                  <a:pt x="967960" y="740608"/>
                </a:lnTo>
                <a:cubicBezTo>
                  <a:pt x="967960" y="742167"/>
                  <a:pt x="967522" y="743693"/>
                  <a:pt x="966701" y="745018"/>
                </a:cubicBezTo>
                <a:lnTo>
                  <a:pt x="955456" y="763465"/>
                </a:lnTo>
                <a:cubicBezTo>
                  <a:pt x="954642" y="764800"/>
                  <a:pt x="955604" y="766514"/>
                  <a:pt x="957166" y="766514"/>
                </a:cubicBezTo>
                <a:lnTo>
                  <a:pt x="1029563" y="766514"/>
                </a:lnTo>
                <a:cubicBezTo>
                  <a:pt x="1031128" y="766514"/>
                  <a:pt x="1032088" y="764800"/>
                  <a:pt x="1031273" y="763465"/>
                </a:cubicBezTo>
                <a:lnTo>
                  <a:pt x="1020028" y="745018"/>
                </a:lnTo>
                <a:cubicBezTo>
                  <a:pt x="1019230" y="743733"/>
                  <a:pt x="1018802" y="742256"/>
                  <a:pt x="1018779" y="740744"/>
                </a:cubicBezTo>
                <a:cubicBezTo>
                  <a:pt x="1018759" y="698445"/>
                  <a:pt x="1018759" y="637106"/>
                  <a:pt x="1018759" y="625020"/>
                </a:cubicBezTo>
                <a:cubicBezTo>
                  <a:pt x="1018759" y="623362"/>
                  <a:pt x="1020120" y="622050"/>
                  <a:pt x="1021778" y="622050"/>
                </a:cubicBezTo>
                <a:cubicBezTo>
                  <a:pt x="1037377" y="622050"/>
                  <a:pt x="1050439" y="625395"/>
                  <a:pt x="1062063" y="630626"/>
                </a:cubicBezTo>
                <a:cubicBezTo>
                  <a:pt x="1072992" y="635543"/>
                  <a:pt x="1083213" y="641357"/>
                  <a:pt x="1089874" y="652112"/>
                </a:cubicBezTo>
                <a:cubicBezTo>
                  <a:pt x="1090029" y="652362"/>
                  <a:pt x="1090263" y="652556"/>
                  <a:pt x="1090460" y="652784"/>
                </a:cubicBezTo>
                <a:cubicBezTo>
                  <a:pt x="1091676" y="654168"/>
                  <a:pt x="1093960" y="653301"/>
                  <a:pt x="1093960" y="651459"/>
                </a:cubicBezTo>
                <a:lnTo>
                  <a:pt x="1093960" y="609470"/>
                </a:lnTo>
                <a:cubicBezTo>
                  <a:pt x="1093960" y="607809"/>
                  <a:pt x="1092616" y="606464"/>
                  <a:pt x="1090955" y="606464"/>
                </a:cubicBezTo>
                <a:lnTo>
                  <a:pt x="1082507" y="606464"/>
                </a:lnTo>
                <a:lnTo>
                  <a:pt x="1082507" y="606461"/>
                </a:lnTo>
                <a:lnTo>
                  <a:pt x="1020839" y="606461"/>
                </a:lnTo>
                <a:cubicBezTo>
                  <a:pt x="1019731" y="606461"/>
                  <a:pt x="1018835" y="605564"/>
                  <a:pt x="1018835" y="604457"/>
                </a:cubicBezTo>
                <a:lnTo>
                  <a:pt x="1018835" y="512582"/>
                </a:lnTo>
                <a:cubicBezTo>
                  <a:pt x="1018835" y="511481"/>
                  <a:pt x="1019715" y="510588"/>
                  <a:pt x="1020816" y="510578"/>
                </a:cubicBezTo>
                <a:cubicBezTo>
                  <a:pt x="1027104" y="510525"/>
                  <a:pt x="1046207" y="510423"/>
                  <a:pt x="1046441" y="510430"/>
                </a:cubicBezTo>
                <a:cubicBezTo>
                  <a:pt x="1058787" y="510647"/>
                  <a:pt x="1071104" y="511323"/>
                  <a:pt x="1083302" y="513396"/>
                </a:cubicBezTo>
                <a:cubicBezTo>
                  <a:pt x="1096149" y="515578"/>
                  <a:pt x="1108357" y="521415"/>
                  <a:pt x="1119658" y="527983"/>
                </a:cubicBezTo>
                <a:cubicBezTo>
                  <a:pt x="1130175" y="534094"/>
                  <a:pt x="1139143" y="539763"/>
                  <a:pt x="1147482" y="548526"/>
                </a:cubicBezTo>
                <a:cubicBezTo>
                  <a:pt x="1147950" y="549014"/>
                  <a:pt x="1148414" y="549508"/>
                  <a:pt x="1148886" y="550009"/>
                </a:cubicBezTo>
                <a:cubicBezTo>
                  <a:pt x="1150132" y="551334"/>
                  <a:pt x="1152353" y="550458"/>
                  <a:pt x="1152353" y="548642"/>
                </a:cubicBezTo>
                <a:lnTo>
                  <a:pt x="1152353" y="497843"/>
                </a:lnTo>
                <a:cubicBezTo>
                  <a:pt x="1152353" y="496182"/>
                  <a:pt x="1151008" y="494837"/>
                  <a:pt x="1149347" y="494837"/>
                </a:cubicBezTo>
                <a:close/>
                <a:moveTo>
                  <a:pt x="2878302" y="242468"/>
                </a:moveTo>
                <a:cubicBezTo>
                  <a:pt x="2858896" y="242416"/>
                  <a:pt x="2839491" y="247766"/>
                  <a:pt x="2822499" y="258467"/>
                </a:cubicBezTo>
                <a:cubicBezTo>
                  <a:pt x="2158299" y="678888"/>
                  <a:pt x="679694" y="1621684"/>
                  <a:pt x="331864" y="1843230"/>
                </a:cubicBezTo>
                <a:cubicBezTo>
                  <a:pt x="286126" y="1872178"/>
                  <a:pt x="255916" y="1922104"/>
                  <a:pt x="255077" y="1976234"/>
                </a:cubicBezTo>
                <a:lnTo>
                  <a:pt x="255077" y="2256091"/>
                </a:lnTo>
                <a:lnTo>
                  <a:pt x="255916" y="2664764"/>
                </a:lnTo>
                <a:cubicBezTo>
                  <a:pt x="255916" y="4367432"/>
                  <a:pt x="255916" y="4694699"/>
                  <a:pt x="258018" y="6440581"/>
                </a:cubicBezTo>
                <a:cubicBezTo>
                  <a:pt x="258018" y="6529116"/>
                  <a:pt x="331025" y="6602123"/>
                  <a:pt x="419553" y="6602123"/>
                </a:cubicBezTo>
                <a:lnTo>
                  <a:pt x="4723620" y="6602123"/>
                </a:lnTo>
                <a:lnTo>
                  <a:pt x="4723204" y="6602539"/>
                </a:lnTo>
                <a:lnTo>
                  <a:pt x="5319849" y="6602539"/>
                </a:lnTo>
                <a:cubicBezTo>
                  <a:pt x="5408800" y="6602539"/>
                  <a:pt x="5480968" y="6530371"/>
                  <a:pt x="5480968" y="6441420"/>
                </a:cubicBezTo>
                <a:lnTo>
                  <a:pt x="5480968" y="2650504"/>
                </a:lnTo>
                <a:cubicBezTo>
                  <a:pt x="5480968" y="2650504"/>
                  <a:pt x="5480129" y="2192315"/>
                  <a:pt x="5480129" y="2192315"/>
                </a:cubicBezTo>
                <a:lnTo>
                  <a:pt x="5480129" y="1969104"/>
                </a:lnTo>
                <a:cubicBezTo>
                  <a:pt x="5476350" y="1919171"/>
                  <a:pt x="5450335" y="1872594"/>
                  <a:pt x="5407538" y="1845324"/>
                </a:cubicBezTo>
                <a:lnTo>
                  <a:pt x="2934108" y="258890"/>
                </a:lnTo>
                <a:cubicBezTo>
                  <a:pt x="2917114" y="247978"/>
                  <a:pt x="2897707" y="242521"/>
                  <a:pt x="2878302" y="24246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96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Pattern-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53A4BC6-7E8A-809D-2D8C-B0A522E646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2DF22C9-85A5-87F1-1854-5C7AE9493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165" y="2371238"/>
            <a:ext cx="11701669" cy="719689"/>
          </a:xfrm>
        </p:spPr>
        <p:txBody>
          <a:bodyPr anchor="t">
            <a:no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C0EB8F4-E905-DB1E-41FF-5C464A677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195226"/>
            <a:ext cx="9144000" cy="52800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35ABF4A9-8064-764A-4621-F8B021781B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185" y="494837"/>
            <a:ext cx="1057081" cy="5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703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B391E72-B244-844B-CF12-6F946AC8A2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851787 w 12191999"/>
              <a:gd name="connsiteY0" fmla="*/ 622268 h 6858000"/>
              <a:gd name="connsiteX1" fmla="*/ 879625 w 12191999"/>
              <a:gd name="connsiteY1" fmla="*/ 637883 h 6858000"/>
              <a:gd name="connsiteX2" fmla="*/ 893277 w 12191999"/>
              <a:gd name="connsiteY2" fmla="*/ 667955 h 6858000"/>
              <a:gd name="connsiteX3" fmla="*/ 891586 w 12191999"/>
              <a:gd name="connsiteY3" fmla="*/ 699793 h 6858000"/>
              <a:gd name="connsiteX4" fmla="*/ 891582 w 12191999"/>
              <a:gd name="connsiteY4" fmla="*/ 699793 h 6858000"/>
              <a:gd name="connsiteX5" fmla="*/ 867360 w 12191999"/>
              <a:gd name="connsiteY5" fmla="*/ 738114 h 6858000"/>
              <a:gd name="connsiteX6" fmla="*/ 838249 w 12191999"/>
              <a:gd name="connsiteY6" fmla="*/ 747879 h 6858000"/>
              <a:gd name="connsiteX7" fmla="*/ 790819 w 12191999"/>
              <a:gd name="connsiteY7" fmla="*/ 747843 h 6858000"/>
              <a:gd name="connsiteX8" fmla="*/ 788827 w 12191999"/>
              <a:gd name="connsiteY8" fmla="*/ 745852 h 6858000"/>
              <a:gd name="connsiteX9" fmla="*/ 788792 w 12191999"/>
              <a:gd name="connsiteY9" fmla="*/ 641512 h 6858000"/>
              <a:gd name="connsiteX10" fmla="*/ 790641 w 12191999"/>
              <a:gd name="connsiteY10" fmla="*/ 638773 h 6858000"/>
              <a:gd name="connsiteX11" fmla="*/ 847764 w 12191999"/>
              <a:gd name="connsiteY11" fmla="*/ 622386 h 6858000"/>
              <a:gd name="connsiteX12" fmla="*/ 851787 w 12191999"/>
              <a:gd name="connsiteY12" fmla="*/ 622268 h 6858000"/>
              <a:gd name="connsiteX13" fmla="*/ 790947 w 12191999"/>
              <a:gd name="connsiteY13" fmla="*/ 510426 h 6858000"/>
              <a:gd name="connsiteX14" fmla="*/ 798959 w 12191999"/>
              <a:gd name="connsiteY14" fmla="*/ 510426 h 6858000"/>
              <a:gd name="connsiteX15" fmla="*/ 831973 w 12191999"/>
              <a:gd name="connsiteY15" fmla="*/ 510776 h 6858000"/>
              <a:gd name="connsiteX16" fmla="*/ 859857 w 12191999"/>
              <a:gd name="connsiteY16" fmla="*/ 516527 h 6858000"/>
              <a:gd name="connsiteX17" fmla="*/ 880607 w 12191999"/>
              <a:gd name="connsiteY17" fmla="*/ 542333 h 6858000"/>
              <a:gd name="connsiteX18" fmla="*/ 874177 w 12191999"/>
              <a:gd name="connsiteY18" fmla="*/ 574580 h 6858000"/>
              <a:gd name="connsiteX19" fmla="*/ 806873 w 12191999"/>
              <a:gd name="connsiteY19" fmla="*/ 616032 h 6858000"/>
              <a:gd name="connsiteX20" fmla="*/ 791537 w 12191999"/>
              <a:gd name="connsiteY20" fmla="*/ 621918 h 6858000"/>
              <a:gd name="connsiteX21" fmla="*/ 788817 w 12191999"/>
              <a:gd name="connsiteY21" fmla="*/ 620056 h 6858000"/>
              <a:gd name="connsiteX22" fmla="*/ 788940 w 12191999"/>
              <a:gd name="connsiteY22" fmla="*/ 538418 h 6858000"/>
              <a:gd name="connsiteX23" fmla="*/ 788942 w 12191999"/>
              <a:gd name="connsiteY23" fmla="*/ 538421 h 6858000"/>
              <a:gd name="connsiteX24" fmla="*/ 788942 w 12191999"/>
              <a:gd name="connsiteY24" fmla="*/ 512430 h 6858000"/>
              <a:gd name="connsiteX25" fmla="*/ 790947 w 12191999"/>
              <a:gd name="connsiteY25" fmla="*/ 510426 h 6858000"/>
              <a:gd name="connsiteX26" fmla="*/ 727176 w 12191999"/>
              <a:gd name="connsiteY26" fmla="*/ 494837 h 6858000"/>
              <a:gd name="connsiteX27" fmla="*/ 725465 w 12191999"/>
              <a:gd name="connsiteY27" fmla="*/ 497886 h 6858000"/>
              <a:gd name="connsiteX28" fmla="*/ 736711 w 12191999"/>
              <a:gd name="connsiteY28" fmla="*/ 516333 h 6858000"/>
              <a:gd name="connsiteX29" fmla="*/ 737970 w 12191999"/>
              <a:gd name="connsiteY29" fmla="*/ 520742 h 6858000"/>
              <a:gd name="connsiteX30" fmla="*/ 737970 w 12191999"/>
              <a:gd name="connsiteY30" fmla="*/ 520667 h 6858000"/>
              <a:gd name="connsiteX31" fmla="*/ 737970 w 12191999"/>
              <a:gd name="connsiteY31" fmla="*/ 763525 h 6858000"/>
              <a:gd name="connsiteX32" fmla="*/ 740984 w 12191999"/>
              <a:gd name="connsiteY32" fmla="*/ 766514 h 6858000"/>
              <a:gd name="connsiteX33" fmla="*/ 850684 w 12191999"/>
              <a:gd name="connsiteY33" fmla="*/ 766514 h 6858000"/>
              <a:gd name="connsiteX34" fmla="*/ 884846 w 12191999"/>
              <a:gd name="connsiteY34" fmla="*/ 761544 h 6858000"/>
              <a:gd name="connsiteX35" fmla="*/ 925849 w 12191999"/>
              <a:gd name="connsiteY35" fmla="*/ 737695 h 6858000"/>
              <a:gd name="connsiteX36" fmla="*/ 947658 w 12191999"/>
              <a:gd name="connsiteY36" fmla="*/ 689922 h 6858000"/>
              <a:gd name="connsiteX37" fmla="*/ 938934 w 12191999"/>
              <a:gd name="connsiteY37" fmla="*/ 643977 h 6858000"/>
              <a:gd name="connsiteX38" fmla="*/ 938937 w 12191999"/>
              <a:gd name="connsiteY38" fmla="*/ 643974 h 6858000"/>
              <a:gd name="connsiteX39" fmla="*/ 893188 w 12191999"/>
              <a:gd name="connsiteY39" fmla="*/ 609239 h 6858000"/>
              <a:gd name="connsiteX40" fmla="*/ 879862 w 12191999"/>
              <a:gd name="connsiteY40" fmla="*/ 607328 h 6858000"/>
              <a:gd name="connsiteX41" fmla="*/ 879615 w 12191999"/>
              <a:gd name="connsiteY41" fmla="*/ 605966 h 6858000"/>
              <a:gd name="connsiteX42" fmla="*/ 911160 w 12191999"/>
              <a:gd name="connsiteY42" fmla="*/ 585634 h 6858000"/>
              <a:gd name="connsiteX43" fmla="*/ 930810 w 12191999"/>
              <a:gd name="connsiteY43" fmla="*/ 543378 h 6858000"/>
              <a:gd name="connsiteX44" fmla="*/ 914761 w 12191999"/>
              <a:gd name="connsiteY44" fmla="*/ 509606 h 6858000"/>
              <a:gd name="connsiteX45" fmla="*/ 889088 w 12191999"/>
              <a:gd name="connsiteY45" fmla="*/ 498265 h 6858000"/>
              <a:gd name="connsiteX46" fmla="*/ 855459 w 12191999"/>
              <a:gd name="connsiteY46" fmla="*/ 494857 h 6858000"/>
              <a:gd name="connsiteX47" fmla="*/ 737970 w 12191999"/>
              <a:gd name="connsiteY47" fmla="*/ 494837 h 6858000"/>
              <a:gd name="connsiteX48" fmla="*/ 643630 w 12191999"/>
              <a:gd name="connsiteY48" fmla="*/ 494827 h 6858000"/>
              <a:gd name="connsiteX49" fmla="*/ 641910 w 12191999"/>
              <a:gd name="connsiteY49" fmla="*/ 497862 h 6858000"/>
              <a:gd name="connsiteX50" fmla="*/ 653396 w 12191999"/>
              <a:gd name="connsiteY50" fmla="*/ 517034 h 6858000"/>
              <a:gd name="connsiteX51" fmla="*/ 654256 w 12191999"/>
              <a:gd name="connsiteY51" fmla="*/ 520169 h 6858000"/>
              <a:gd name="connsiteX52" fmla="*/ 654292 w 12191999"/>
              <a:gd name="connsiteY52" fmla="*/ 571083 h 6858000"/>
              <a:gd name="connsiteX53" fmla="*/ 654295 w 12191999"/>
              <a:gd name="connsiteY53" fmla="*/ 620214 h 6858000"/>
              <a:gd name="connsiteX54" fmla="*/ 651580 w 12191999"/>
              <a:gd name="connsiteY54" fmla="*/ 621908 h 6858000"/>
              <a:gd name="connsiteX55" fmla="*/ 606908 w 12191999"/>
              <a:gd name="connsiteY55" fmla="*/ 606246 h 6858000"/>
              <a:gd name="connsiteX56" fmla="*/ 604719 w 12191999"/>
              <a:gd name="connsiteY56" fmla="*/ 606243 h 6858000"/>
              <a:gd name="connsiteX57" fmla="*/ 559494 w 12191999"/>
              <a:gd name="connsiteY57" fmla="*/ 621955 h 6858000"/>
              <a:gd name="connsiteX58" fmla="*/ 556715 w 12191999"/>
              <a:gd name="connsiteY58" fmla="*/ 621955 h 6858000"/>
              <a:gd name="connsiteX59" fmla="*/ 556712 w 12191999"/>
              <a:gd name="connsiteY59" fmla="*/ 620185 h 6858000"/>
              <a:gd name="connsiteX60" fmla="*/ 556712 w 12191999"/>
              <a:gd name="connsiteY60" fmla="*/ 497846 h 6858000"/>
              <a:gd name="connsiteX61" fmla="*/ 553703 w 12191999"/>
              <a:gd name="connsiteY61" fmla="*/ 494837 h 6858000"/>
              <a:gd name="connsiteX62" fmla="*/ 495212 w 12191999"/>
              <a:gd name="connsiteY62" fmla="*/ 494837 h 6858000"/>
              <a:gd name="connsiteX63" fmla="*/ 493501 w 12191999"/>
              <a:gd name="connsiteY63" fmla="*/ 497886 h 6858000"/>
              <a:gd name="connsiteX64" fmla="*/ 504750 w 12191999"/>
              <a:gd name="connsiteY64" fmla="*/ 516412 h 6858000"/>
              <a:gd name="connsiteX65" fmla="*/ 506009 w 12191999"/>
              <a:gd name="connsiteY65" fmla="*/ 520821 h 6858000"/>
              <a:gd name="connsiteX66" fmla="*/ 506012 w 12191999"/>
              <a:gd name="connsiteY66" fmla="*/ 740605 h 6858000"/>
              <a:gd name="connsiteX67" fmla="*/ 504816 w 12191999"/>
              <a:gd name="connsiteY67" fmla="*/ 744797 h 6858000"/>
              <a:gd name="connsiteX68" fmla="*/ 493478 w 12191999"/>
              <a:gd name="connsiteY68" fmla="*/ 763465 h 6858000"/>
              <a:gd name="connsiteX69" fmla="*/ 495192 w 12191999"/>
              <a:gd name="connsiteY69" fmla="*/ 766514 h 6858000"/>
              <a:gd name="connsiteX70" fmla="*/ 567499 w 12191999"/>
              <a:gd name="connsiteY70" fmla="*/ 766514 h 6858000"/>
              <a:gd name="connsiteX71" fmla="*/ 569220 w 12191999"/>
              <a:gd name="connsiteY71" fmla="*/ 763475 h 6858000"/>
              <a:gd name="connsiteX72" fmla="*/ 557800 w 12191999"/>
              <a:gd name="connsiteY72" fmla="*/ 744441 h 6858000"/>
              <a:gd name="connsiteX73" fmla="*/ 556824 w 12191999"/>
              <a:gd name="connsiteY73" fmla="*/ 740865 h 6858000"/>
              <a:gd name="connsiteX74" fmla="*/ 556785 w 12191999"/>
              <a:gd name="connsiteY74" fmla="*/ 667328 h 6858000"/>
              <a:gd name="connsiteX75" fmla="*/ 556771 w 12191999"/>
              <a:gd name="connsiteY75" fmla="*/ 659699 h 6858000"/>
              <a:gd name="connsiteX76" fmla="*/ 556765 w 12191999"/>
              <a:gd name="connsiteY76" fmla="*/ 654475 h 6858000"/>
              <a:gd name="connsiteX77" fmla="*/ 558202 w 12191999"/>
              <a:gd name="connsiteY77" fmla="*/ 651986 h 6858000"/>
              <a:gd name="connsiteX78" fmla="*/ 604713 w 12191999"/>
              <a:gd name="connsiteY78" fmla="*/ 622393 h 6858000"/>
              <a:gd name="connsiteX79" fmla="*/ 606799 w 12191999"/>
              <a:gd name="connsiteY79" fmla="*/ 622399 h 6858000"/>
              <a:gd name="connsiteX80" fmla="*/ 652987 w 12191999"/>
              <a:gd name="connsiteY80" fmla="*/ 652023 h 6858000"/>
              <a:gd name="connsiteX81" fmla="*/ 654345 w 12191999"/>
              <a:gd name="connsiteY81" fmla="*/ 654336 h 6858000"/>
              <a:gd name="connsiteX82" fmla="*/ 654351 w 12191999"/>
              <a:gd name="connsiteY82" fmla="*/ 658509 h 6858000"/>
              <a:gd name="connsiteX83" fmla="*/ 654365 w 12191999"/>
              <a:gd name="connsiteY83" fmla="*/ 667065 h 6858000"/>
              <a:gd name="connsiteX84" fmla="*/ 654365 w 12191999"/>
              <a:gd name="connsiteY84" fmla="*/ 763495 h 6858000"/>
              <a:gd name="connsiteX85" fmla="*/ 657374 w 12191999"/>
              <a:gd name="connsiteY85" fmla="*/ 766504 h 6858000"/>
              <a:gd name="connsiteX86" fmla="*/ 716218 w 12191999"/>
              <a:gd name="connsiteY86" fmla="*/ 766504 h 6858000"/>
              <a:gd name="connsiteX87" fmla="*/ 717938 w 12191999"/>
              <a:gd name="connsiteY87" fmla="*/ 763468 h 6858000"/>
              <a:gd name="connsiteX88" fmla="*/ 706696 w 12191999"/>
              <a:gd name="connsiteY88" fmla="*/ 744702 h 6858000"/>
              <a:gd name="connsiteX89" fmla="*/ 705664 w 12191999"/>
              <a:gd name="connsiteY89" fmla="*/ 740905 h 6858000"/>
              <a:gd name="connsiteX90" fmla="*/ 705618 w 12191999"/>
              <a:gd name="connsiteY90" fmla="*/ 497836 h 6858000"/>
              <a:gd name="connsiteX91" fmla="*/ 702609 w 12191999"/>
              <a:gd name="connsiteY91" fmla="*/ 494827 h 6858000"/>
              <a:gd name="connsiteX92" fmla="*/ 957183 w 12191999"/>
              <a:gd name="connsiteY92" fmla="*/ 494827 h 6858000"/>
              <a:gd name="connsiteX93" fmla="*/ 955472 w 12191999"/>
              <a:gd name="connsiteY93" fmla="*/ 497876 h 6858000"/>
              <a:gd name="connsiteX94" fmla="*/ 966718 w 12191999"/>
              <a:gd name="connsiteY94" fmla="*/ 516405 h 6858000"/>
              <a:gd name="connsiteX95" fmla="*/ 967977 w 12191999"/>
              <a:gd name="connsiteY95" fmla="*/ 520815 h 6858000"/>
              <a:gd name="connsiteX96" fmla="*/ 967977 w 12191999"/>
              <a:gd name="connsiteY96" fmla="*/ 578087 h 6858000"/>
              <a:gd name="connsiteX97" fmla="*/ 967960 w 12191999"/>
              <a:gd name="connsiteY97" fmla="*/ 578087 h 6858000"/>
              <a:gd name="connsiteX98" fmla="*/ 967960 w 12191999"/>
              <a:gd name="connsiteY98" fmla="*/ 740608 h 6858000"/>
              <a:gd name="connsiteX99" fmla="*/ 966701 w 12191999"/>
              <a:gd name="connsiteY99" fmla="*/ 745018 h 6858000"/>
              <a:gd name="connsiteX100" fmla="*/ 955456 w 12191999"/>
              <a:gd name="connsiteY100" fmla="*/ 763465 h 6858000"/>
              <a:gd name="connsiteX101" fmla="*/ 957166 w 12191999"/>
              <a:gd name="connsiteY101" fmla="*/ 766514 h 6858000"/>
              <a:gd name="connsiteX102" fmla="*/ 1029563 w 12191999"/>
              <a:gd name="connsiteY102" fmla="*/ 766514 h 6858000"/>
              <a:gd name="connsiteX103" fmla="*/ 1031273 w 12191999"/>
              <a:gd name="connsiteY103" fmla="*/ 763465 h 6858000"/>
              <a:gd name="connsiteX104" fmla="*/ 1020028 w 12191999"/>
              <a:gd name="connsiteY104" fmla="*/ 745018 h 6858000"/>
              <a:gd name="connsiteX105" fmla="*/ 1018779 w 12191999"/>
              <a:gd name="connsiteY105" fmla="*/ 740744 h 6858000"/>
              <a:gd name="connsiteX106" fmla="*/ 1018759 w 12191999"/>
              <a:gd name="connsiteY106" fmla="*/ 625020 h 6858000"/>
              <a:gd name="connsiteX107" fmla="*/ 1021778 w 12191999"/>
              <a:gd name="connsiteY107" fmla="*/ 622050 h 6858000"/>
              <a:gd name="connsiteX108" fmla="*/ 1062063 w 12191999"/>
              <a:gd name="connsiteY108" fmla="*/ 630626 h 6858000"/>
              <a:gd name="connsiteX109" fmla="*/ 1089874 w 12191999"/>
              <a:gd name="connsiteY109" fmla="*/ 652112 h 6858000"/>
              <a:gd name="connsiteX110" fmla="*/ 1090460 w 12191999"/>
              <a:gd name="connsiteY110" fmla="*/ 652784 h 6858000"/>
              <a:gd name="connsiteX111" fmla="*/ 1093960 w 12191999"/>
              <a:gd name="connsiteY111" fmla="*/ 651459 h 6858000"/>
              <a:gd name="connsiteX112" fmla="*/ 1093960 w 12191999"/>
              <a:gd name="connsiteY112" fmla="*/ 609470 h 6858000"/>
              <a:gd name="connsiteX113" fmla="*/ 1090955 w 12191999"/>
              <a:gd name="connsiteY113" fmla="*/ 606464 h 6858000"/>
              <a:gd name="connsiteX114" fmla="*/ 1082507 w 12191999"/>
              <a:gd name="connsiteY114" fmla="*/ 606464 h 6858000"/>
              <a:gd name="connsiteX115" fmla="*/ 1082507 w 12191999"/>
              <a:gd name="connsiteY115" fmla="*/ 606461 h 6858000"/>
              <a:gd name="connsiteX116" fmla="*/ 1020839 w 12191999"/>
              <a:gd name="connsiteY116" fmla="*/ 606461 h 6858000"/>
              <a:gd name="connsiteX117" fmla="*/ 1018835 w 12191999"/>
              <a:gd name="connsiteY117" fmla="*/ 604457 h 6858000"/>
              <a:gd name="connsiteX118" fmla="*/ 1018835 w 12191999"/>
              <a:gd name="connsiteY118" fmla="*/ 512582 h 6858000"/>
              <a:gd name="connsiteX119" fmla="*/ 1020816 w 12191999"/>
              <a:gd name="connsiteY119" fmla="*/ 510578 h 6858000"/>
              <a:gd name="connsiteX120" fmla="*/ 1046441 w 12191999"/>
              <a:gd name="connsiteY120" fmla="*/ 510430 h 6858000"/>
              <a:gd name="connsiteX121" fmla="*/ 1083302 w 12191999"/>
              <a:gd name="connsiteY121" fmla="*/ 513396 h 6858000"/>
              <a:gd name="connsiteX122" fmla="*/ 1119658 w 12191999"/>
              <a:gd name="connsiteY122" fmla="*/ 527983 h 6858000"/>
              <a:gd name="connsiteX123" fmla="*/ 1147482 w 12191999"/>
              <a:gd name="connsiteY123" fmla="*/ 548526 h 6858000"/>
              <a:gd name="connsiteX124" fmla="*/ 1148886 w 12191999"/>
              <a:gd name="connsiteY124" fmla="*/ 550009 h 6858000"/>
              <a:gd name="connsiteX125" fmla="*/ 1152353 w 12191999"/>
              <a:gd name="connsiteY125" fmla="*/ 548642 h 6858000"/>
              <a:gd name="connsiteX126" fmla="*/ 1152353 w 12191999"/>
              <a:gd name="connsiteY126" fmla="*/ 497843 h 6858000"/>
              <a:gd name="connsiteX127" fmla="*/ 1149347 w 12191999"/>
              <a:gd name="connsiteY127" fmla="*/ 494837 h 6858000"/>
              <a:gd name="connsiteX128" fmla="*/ 9334256 w 12191999"/>
              <a:gd name="connsiteY128" fmla="*/ 242472 h 6858000"/>
              <a:gd name="connsiteX129" fmla="*/ 9278452 w 12191999"/>
              <a:gd name="connsiteY129" fmla="*/ 258471 h 6858000"/>
              <a:gd name="connsiteX130" fmla="*/ 6787817 w 12191999"/>
              <a:gd name="connsiteY130" fmla="*/ 1843233 h 6858000"/>
              <a:gd name="connsiteX131" fmla="*/ 6711037 w 12191999"/>
              <a:gd name="connsiteY131" fmla="*/ 1976237 h 6858000"/>
              <a:gd name="connsiteX132" fmla="*/ 6711037 w 12191999"/>
              <a:gd name="connsiteY132" fmla="*/ 2256094 h 6858000"/>
              <a:gd name="connsiteX133" fmla="*/ 6711876 w 12191999"/>
              <a:gd name="connsiteY133" fmla="*/ 2664766 h 6858000"/>
              <a:gd name="connsiteX134" fmla="*/ 6713971 w 12191999"/>
              <a:gd name="connsiteY134" fmla="*/ 6440582 h 6858000"/>
              <a:gd name="connsiteX135" fmla="*/ 6875513 w 12191999"/>
              <a:gd name="connsiteY135" fmla="*/ 6602124 h 6858000"/>
              <a:gd name="connsiteX136" fmla="*/ 11179155 w 12191999"/>
              <a:gd name="connsiteY136" fmla="*/ 6602124 h 6858000"/>
              <a:gd name="connsiteX137" fmla="*/ 11179155 w 12191999"/>
              <a:gd name="connsiteY137" fmla="*/ 6602540 h 6858000"/>
              <a:gd name="connsiteX138" fmla="*/ 11775800 w 12191999"/>
              <a:gd name="connsiteY138" fmla="*/ 6602540 h 6858000"/>
              <a:gd name="connsiteX139" fmla="*/ 11936919 w 12191999"/>
              <a:gd name="connsiteY139" fmla="*/ 6441421 h 6858000"/>
              <a:gd name="connsiteX140" fmla="*/ 11936919 w 12191999"/>
              <a:gd name="connsiteY140" fmla="*/ 2650507 h 6858000"/>
              <a:gd name="connsiteX141" fmla="*/ 11936087 w 12191999"/>
              <a:gd name="connsiteY141" fmla="*/ 2192318 h 6858000"/>
              <a:gd name="connsiteX142" fmla="*/ 11936087 w 12191999"/>
              <a:gd name="connsiteY142" fmla="*/ 1969107 h 6858000"/>
              <a:gd name="connsiteX143" fmla="*/ 11863495 w 12191999"/>
              <a:gd name="connsiteY143" fmla="*/ 1845328 h 6858000"/>
              <a:gd name="connsiteX144" fmla="*/ 9390061 w 12191999"/>
              <a:gd name="connsiteY144" fmla="*/ 258894 h 6858000"/>
              <a:gd name="connsiteX145" fmla="*/ 9334256 w 12191999"/>
              <a:gd name="connsiteY145" fmla="*/ 242472 h 6858000"/>
              <a:gd name="connsiteX146" fmla="*/ 0 w 12191999"/>
              <a:gd name="connsiteY146" fmla="*/ 0 h 6858000"/>
              <a:gd name="connsiteX147" fmla="*/ 12191999 w 12191999"/>
              <a:gd name="connsiteY147" fmla="*/ 0 h 6858000"/>
              <a:gd name="connsiteX148" fmla="*/ 12191999 w 12191999"/>
              <a:gd name="connsiteY148" fmla="*/ 6858000 h 6858000"/>
              <a:gd name="connsiteX149" fmla="*/ 0 w 12191999"/>
              <a:gd name="connsiteY14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2191999" h="6858000">
                <a:moveTo>
                  <a:pt x="851787" y="622268"/>
                </a:moveTo>
                <a:cubicBezTo>
                  <a:pt x="862651" y="624621"/>
                  <a:pt x="872127" y="629538"/>
                  <a:pt x="879625" y="637883"/>
                </a:cubicBezTo>
                <a:cubicBezTo>
                  <a:pt x="887334" y="646463"/>
                  <a:pt x="891497" y="656693"/>
                  <a:pt x="893277" y="667955"/>
                </a:cubicBezTo>
                <a:cubicBezTo>
                  <a:pt x="894971" y="678673"/>
                  <a:pt x="894364" y="689328"/>
                  <a:pt x="891586" y="699793"/>
                </a:cubicBezTo>
                <a:lnTo>
                  <a:pt x="891582" y="699793"/>
                </a:lnTo>
                <a:cubicBezTo>
                  <a:pt x="887529" y="715076"/>
                  <a:pt x="880205" y="728387"/>
                  <a:pt x="867360" y="738114"/>
                </a:cubicBezTo>
                <a:cubicBezTo>
                  <a:pt x="859000" y="744445"/>
                  <a:pt x="848737" y="747807"/>
                  <a:pt x="838249" y="747879"/>
                </a:cubicBezTo>
                <a:cubicBezTo>
                  <a:pt x="824466" y="747978"/>
                  <a:pt x="798238" y="747892"/>
                  <a:pt x="790819" y="747843"/>
                </a:cubicBezTo>
                <a:cubicBezTo>
                  <a:pt x="789718" y="747836"/>
                  <a:pt x="788827" y="746953"/>
                  <a:pt x="788827" y="745852"/>
                </a:cubicBezTo>
                <a:cubicBezTo>
                  <a:pt x="788827" y="734732"/>
                  <a:pt x="788835" y="671765"/>
                  <a:pt x="788792" y="641512"/>
                </a:cubicBezTo>
                <a:cubicBezTo>
                  <a:pt x="788792" y="640306"/>
                  <a:pt x="789519" y="639228"/>
                  <a:pt x="790641" y="638773"/>
                </a:cubicBezTo>
                <a:lnTo>
                  <a:pt x="847764" y="622386"/>
                </a:lnTo>
                <a:cubicBezTo>
                  <a:pt x="848951" y="621928"/>
                  <a:pt x="850502" y="621988"/>
                  <a:pt x="851787" y="622268"/>
                </a:cubicBezTo>
                <a:close/>
                <a:moveTo>
                  <a:pt x="790947" y="510426"/>
                </a:moveTo>
                <a:lnTo>
                  <a:pt x="798959" y="510426"/>
                </a:lnTo>
                <a:cubicBezTo>
                  <a:pt x="809967" y="510473"/>
                  <a:pt x="820978" y="510351"/>
                  <a:pt x="831973" y="510776"/>
                </a:cubicBezTo>
                <a:cubicBezTo>
                  <a:pt x="841534" y="511145"/>
                  <a:pt x="850968" y="512644"/>
                  <a:pt x="859857" y="516527"/>
                </a:cubicBezTo>
                <a:cubicBezTo>
                  <a:pt x="870572" y="521210"/>
                  <a:pt x="878033" y="530637"/>
                  <a:pt x="880607" y="542333"/>
                </a:cubicBezTo>
                <a:cubicBezTo>
                  <a:pt x="883171" y="553994"/>
                  <a:pt x="880779" y="564725"/>
                  <a:pt x="874177" y="574580"/>
                </a:cubicBezTo>
                <a:cubicBezTo>
                  <a:pt x="858370" y="598188"/>
                  <a:pt x="832135" y="605693"/>
                  <a:pt x="806873" y="616032"/>
                </a:cubicBezTo>
                <a:cubicBezTo>
                  <a:pt x="801872" y="618079"/>
                  <a:pt x="796796" y="619938"/>
                  <a:pt x="791537" y="621918"/>
                </a:cubicBezTo>
                <a:cubicBezTo>
                  <a:pt x="790229" y="622413"/>
                  <a:pt x="788821" y="621457"/>
                  <a:pt x="788817" y="620056"/>
                </a:cubicBezTo>
                <a:cubicBezTo>
                  <a:pt x="788807" y="607736"/>
                  <a:pt x="788785" y="563981"/>
                  <a:pt x="788940" y="538418"/>
                </a:cubicBezTo>
                <a:lnTo>
                  <a:pt x="788942" y="538421"/>
                </a:lnTo>
                <a:lnTo>
                  <a:pt x="788942" y="512430"/>
                </a:lnTo>
                <a:cubicBezTo>
                  <a:pt x="788942" y="511323"/>
                  <a:pt x="789840" y="510426"/>
                  <a:pt x="790947" y="510426"/>
                </a:cubicBezTo>
                <a:close/>
                <a:moveTo>
                  <a:pt x="727176" y="494837"/>
                </a:moveTo>
                <a:cubicBezTo>
                  <a:pt x="725610" y="494837"/>
                  <a:pt x="724651" y="496551"/>
                  <a:pt x="725465" y="497886"/>
                </a:cubicBezTo>
                <a:lnTo>
                  <a:pt x="736711" y="516333"/>
                </a:lnTo>
                <a:cubicBezTo>
                  <a:pt x="737534" y="517657"/>
                  <a:pt x="737972" y="519183"/>
                  <a:pt x="737970" y="520742"/>
                </a:cubicBezTo>
                <a:lnTo>
                  <a:pt x="737970" y="520667"/>
                </a:lnTo>
                <a:cubicBezTo>
                  <a:pt x="738003" y="593010"/>
                  <a:pt x="738003" y="690495"/>
                  <a:pt x="737970" y="763525"/>
                </a:cubicBezTo>
                <a:cubicBezTo>
                  <a:pt x="737970" y="765189"/>
                  <a:pt x="739321" y="766520"/>
                  <a:pt x="740984" y="766514"/>
                </a:cubicBezTo>
                <a:lnTo>
                  <a:pt x="850684" y="766514"/>
                </a:lnTo>
                <a:cubicBezTo>
                  <a:pt x="862258" y="766471"/>
                  <a:pt x="873685" y="764691"/>
                  <a:pt x="884846" y="761544"/>
                </a:cubicBezTo>
                <a:cubicBezTo>
                  <a:pt x="900550" y="757117"/>
                  <a:pt x="914548" y="749613"/>
                  <a:pt x="925849" y="737695"/>
                </a:cubicBezTo>
                <a:cubicBezTo>
                  <a:pt x="938525" y="724327"/>
                  <a:pt x="945786" y="708362"/>
                  <a:pt x="947658" y="689922"/>
                </a:cubicBezTo>
                <a:cubicBezTo>
                  <a:pt x="949266" y="674046"/>
                  <a:pt x="946419" y="658071"/>
                  <a:pt x="938934" y="643977"/>
                </a:cubicBezTo>
                <a:lnTo>
                  <a:pt x="938937" y="643974"/>
                </a:lnTo>
                <a:cubicBezTo>
                  <a:pt x="929201" y="625636"/>
                  <a:pt x="914004" y="613857"/>
                  <a:pt x="893188" y="609239"/>
                </a:cubicBezTo>
                <a:cubicBezTo>
                  <a:pt x="888800" y="608267"/>
                  <a:pt x="884285" y="607862"/>
                  <a:pt x="879862" y="607328"/>
                </a:cubicBezTo>
                <a:cubicBezTo>
                  <a:pt x="879154" y="607242"/>
                  <a:pt x="878983" y="606293"/>
                  <a:pt x="879615" y="605966"/>
                </a:cubicBezTo>
                <a:cubicBezTo>
                  <a:pt x="885749" y="602826"/>
                  <a:pt x="903576" y="593297"/>
                  <a:pt x="911160" y="585634"/>
                </a:cubicBezTo>
                <a:cubicBezTo>
                  <a:pt x="922738" y="573934"/>
                  <a:pt x="930500" y="560332"/>
                  <a:pt x="930810" y="543378"/>
                </a:cubicBezTo>
                <a:cubicBezTo>
                  <a:pt x="931063" y="529499"/>
                  <a:pt x="925872" y="518099"/>
                  <a:pt x="914761" y="509606"/>
                </a:cubicBezTo>
                <a:cubicBezTo>
                  <a:pt x="907131" y="503772"/>
                  <a:pt x="898365" y="500397"/>
                  <a:pt x="889088" y="498265"/>
                </a:cubicBezTo>
                <a:cubicBezTo>
                  <a:pt x="878030" y="495720"/>
                  <a:pt x="866767" y="494873"/>
                  <a:pt x="855459" y="494857"/>
                </a:cubicBezTo>
                <a:lnTo>
                  <a:pt x="737970" y="494837"/>
                </a:lnTo>
                <a:close/>
                <a:moveTo>
                  <a:pt x="643630" y="494827"/>
                </a:moveTo>
                <a:cubicBezTo>
                  <a:pt x="642071" y="494827"/>
                  <a:pt x="641109" y="496528"/>
                  <a:pt x="641910" y="497862"/>
                </a:cubicBezTo>
                <a:lnTo>
                  <a:pt x="653396" y="517034"/>
                </a:lnTo>
                <a:cubicBezTo>
                  <a:pt x="653956" y="517984"/>
                  <a:pt x="654253" y="519065"/>
                  <a:pt x="654256" y="520169"/>
                </a:cubicBezTo>
                <a:cubicBezTo>
                  <a:pt x="654279" y="534982"/>
                  <a:pt x="654288" y="553033"/>
                  <a:pt x="654292" y="571083"/>
                </a:cubicBezTo>
                <a:lnTo>
                  <a:pt x="654295" y="620214"/>
                </a:lnTo>
                <a:lnTo>
                  <a:pt x="651580" y="621908"/>
                </a:lnTo>
                <a:lnTo>
                  <a:pt x="606908" y="606246"/>
                </a:lnTo>
                <a:cubicBezTo>
                  <a:pt x="606206" y="605970"/>
                  <a:pt x="605425" y="605970"/>
                  <a:pt x="604719" y="606243"/>
                </a:cubicBezTo>
                <a:lnTo>
                  <a:pt x="559494" y="621955"/>
                </a:lnTo>
                <a:cubicBezTo>
                  <a:pt x="558179" y="622465"/>
                  <a:pt x="556715" y="623362"/>
                  <a:pt x="556715" y="621955"/>
                </a:cubicBezTo>
                <a:lnTo>
                  <a:pt x="556712" y="620185"/>
                </a:lnTo>
                <a:lnTo>
                  <a:pt x="556712" y="497846"/>
                </a:lnTo>
                <a:cubicBezTo>
                  <a:pt x="556712" y="496185"/>
                  <a:pt x="555364" y="494837"/>
                  <a:pt x="553703" y="494837"/>
                </a:cubicBezTo>
                <a:lnTo>
                  <a:pt x="495212" y="494837"/>
                </a:lnTo>
                <a:cubicBezTo>
                  <a:pt x="493649" y="494837"/>
                  <a:pt x="492687" y="496551"/>
                  <a:pt x="493501" y="497886"/>
                </a:cubicBezTo>
                <a:lnTo>
                  <a:pt x="504750" y="516412"/>
                </a:lnTo>
                <a:cubicBezTo>
                  <a:pt x="505574" y="517736"/>
                  <a:pt x="506012" y="519262"/>
                  <a:pt x="506009" y="520821"/>
                </a:cubicBezTo>
                <a:cubicBezTo>
                  <a:pt x="505982" y="594082"/>
                  <a:pt x="505982" y="667342"/>
                  <a:pt x="506012" y="740605"/>
                </a:cubicBezTo>
                <a:cubicBezTo>
                  <a:pt x="506012" y="742088"/>
                  <a:pt x="505597" y="743538"/>
                  <a:pt x="504816" y="744797"/>
                </a:cubicBezTo>
                <a:lnTo>
                  <a:pt x="493478" y="763465"/>
                </a:lnTo>
                <a:cubicBezTo>
                  <a:pt x="492667" y="764803"/>
                  <a:pt x="493630" y="766514"/>
                  <a:pt x="495192" y="766514"/>
                </a:cubicBezTo>
                <a:lnTo>
                  <a:pt x="567499" y="766514"/>
                </a:lnTo>
                <a:cubicBezTo>
                  <a:pt x="569058" y="766514"/>
                  <a:pt x="570021" y="764813"/>
                  <a:pt x="569220" y="763475"/>
                </a:cubicBezTo>
                <a:lnTo>
                  <a:pt x="557800" y="744441"/>
                </a:lnTo>
                <a:cubicBezTo>
                  <a:pt x="557164" y="743364"/>
                  <a:pt x="556827" y="742118"/>
                  <a:pt x="556824" y="740865"/>
                </a:cubicBezTo>
                <a:cubicBezTo>
                  <a:pt x="556778" y="705587"/>
                  <a:pt x="556781" y="700086"/>
                  <a:pt x="556785" y="667328"/>
                </a:cubicBezTo>
                <a:lnTo>
                  <a:pt x="556771" y="659699"/>
                </a:lnTo>
                <a:lnTo>
                  <a:pt x="556765" y="654475"/>
                </a:lnTo>
                <a:cubicBezTo>
                  <a:pt x="556785" y="653466"/>
                  <a:pt x="557351" y="652530"/>
                  <a:pt x="558202" y="651986"/>
                </a:cubicBezTo>
                <a:cubicBezTo>
                  <a:pt x="564695" y="647847"/>
                  <a:pt x="592301" y="630244"/>
                  <a:pt x="604713" y="622393"/>
                </a:cubicBezTo>
                <a:cubicBezTo>
                  <a:pt x="605352" y="621991"/>
                  <a:pt x="606163" y="621991"/>
                  <a:pt x="606799" y="622399"/>
                </a:cubicBezTo>
                <a:lnTo>
                  <a:pt x="652987" y="652023"/>
                </a:lnTo>
                <a:cubicBezTo>
                  <a:pt x="653788" y="652537"/>
                  <a:pt x="654276" y="653397"/>
                  <a:pt x="654345" y="654336"/>
                </a:cubicBezTo>
                <a:lnTo>
                  <a:pt x="654351" y="658509"/>
                </a:lnTo>
                <a:lnTo>
                  <a:pt x="654365" y="667065"/>
                </a:lnTo>
                <a:lnTo>
                  <a:pt x="654365" y="763495"/>
                </a:lnTo>
                <a:cubicBezTo>
                  <a:pt x="654365" y="765156"/>
                  <a:pt x="655713" y="766504"/>
                  <a:pt x="657374" y="766504"/>
                </a:cubicBezTo>
                <a:lnTo>
                  <a:pt x="716218" y="766504"/>
                </a:lnTo>
                <a:cubicBezTo>
                  <a:pt x="717777" y="766504"/>
                  <a:pt x="718739" y="764803"/>
                  <a:pt x="717938" y="763468"/>
                </a:cubicBezTo>
                <a:lnTo>
                  <a:pt x="706696" y="744702"/>
                </a:lnTo>
                <a:cubicBezTo>
                  <a:pt x="706020" y="743552"/>
                  <a:pt x="705664" y="742240"/>
                  <a:pt x="705664" y="740905"/>
                </a:cubicBezTo>
                <a:lnTo>
                  <a:pt x="705618" y="497836"/>
                </a:lnTo>
                <a:cubicBezTo>
                  <a:pt x="705618" y="496175"/>
                  <a:pt x="704270" y="494827"/>
                  <a:pt x="702609" y="494827"/>
                </a:cubicBezTo>
                <a:close/>
                <a:moveTo>
                  <a:pt x="957183" y="494827"/>
                </a:moveTo>
                <a:cubicBezTo>
                  <a:pt x="955617" y="494827"/>
                  <a:pt x="954658" y="496541"/>
                  <a:pt x="955472" y="497876"/>
                </a:cubicBezTo>
                <a:lnTo>
                  <a:pt x="966718" y="516405"/>
                </a:lnTo>
                <a:cubicBezTo>
                  <a:pt x="967542" y="517730"/>
                  <a:pt x="967980" y="519256"/>
                  <a:pt x="967977" y="520815"/>
                </a:cubicBezTo>
                <a:lnTo>
                  <a:pt x="967977" y="578087"/>
                </a:lnTo>
                <a:cubicBezTo>
                  <a:pt x="967977" y="578087"/>
                  <a:pt x="967960" y="578087"/>
                  <a:pt x="967960" y="578087"/>
                </a:cubicBezTo>
                <a:lnTo>
                  <a:pt x="967960" y="740608"/>
                </a:lnTo>
                <a:cubicBezTo>
                  <a:pt x="967960" y="742167"/>
                  <a:pt x="967522" y="743693"/>
                  <a:pt x="966701" y="745018"/>
                </a:cubicBezTo>
                <a:lnTo>
                  <a:pt x="955456" y="763465"/>
                </a:lnTo>
                <a:cubicBezTo>
                  <a:pt x="954642" y="764800"/>
                  <a:pt x="955604" y="766514"/>
                  <a:pt x="957166" y="766514"/>
                </a:cubicBezTo>
                <a:lnTo>
                  <a:pt x="1029563" y="766514"/>
                </a:lnTo>
                <a:cubicBezTo>
                  <a:pt x="1031128" y="766514"/>
                  <a:pt x="1032088" y="764800"/>
                  <a:pt x="1031273" y="763465"/>
                </a:cubicBezTo>
                <a:lnTo>
                  <a:pt x="1020028" y="745018"/>
                </a:lnTo>
                <a:cubicBezTo>
                  <a:pt x="1019230" y="743733"/>
                  <a:pt x="1018802" y="742256"/>
                  <a:pt x="1018779" y="740744"/>
                </a:cubicBezTo>
                <a:cubicBezTo>
                  <a:pt x="1018759" y="698445"/>
                  <a:pt x="1018759" y="637106"/>
                  <a:pt x="1018759" y="625020"/>
                </a:cubicBezTo>
                <a:cubicBezTo>
                  <a:pt x="1018759" y="623362"/>
                  <a:pt x="1020120" y="622050"/>
                  <a:pt x="1021778" y="622050"/>
                </a:cubicBezTo>
                <a:cubicBezTo>
                  <a:pt x="1037377" y="622050"/>
                  <a:pt x="1050439" y="625395"/>
                  <a:pt x="1062063" y="630626"/>
                </a:cubicBezTo>
                <a:cubicBezTo>
                  <a:pt x="1072992" y="635543"/>
                  <a:pt x="1083213" y="641357"/>
                  <a:pt x="1089874" y="652112"/>
                </a:cubicBezTo>
                <a:cubicBezTo>
                  <a:pt x="1090029" y="652362"/>
                  <a:pt x="1090263" y="652556"/>
                  <a:pt x="1090460" y="652784"/>
                </a:cubicBezTo>
                <a:cubicBezTo>
                  <a:pt x="1091676" y="654168"/>
                  <a:pt x="1093960" y="653301"/>
                  <a:pt x="1093960" y="651459"/>
                </a:cubicBezTo>
                <a:lnTo>
                  <a:pt x="1093960" y="609470"/>
                </a:lnTo>
                <a:cubicBezTo>
                  <a:pt x="1093960" y="607809"/>
                  <a:pt x="1092616" y="606464"/>
                  <a:pt x="1090955" y="606464"/>
                </a:cubicBezTo>
                <a:lnTo>
                  <a:pt x="1082507" y="606464"/>
                </a:lnTo>
                <a:lnTo>
                  <a:pt x="1082507" y="606461"/>
                </a:lnTo>
                <a:lnTo>
                  <a:pt x="1020839" y="606461"/>
                </a:lnTo>
                <a:cubicBezTo>
                  <a:pt x="1019731" y="606461"/>
                  <a:pt x="1018835" y="605564"/>
                  <a:pt x="1018835" y="604457"/>
                </a:cubicBezTo>
                <a:lnTo>
                  <a:pt x="1018835" y="512582"/>
                </a:lnTo>
                <a:cubicBezTo>
                  <a:pt x="1018835" y="511481"/>
                  <a:pt x="1019715" y="510588"/>
                  <a:pt x="1020816" y="510578"/>
                </a:cubicBezTo>
                <a:cubicBezTo>
                  <a:pt x="1027104" y="510525"/>
                  <a:pt x="1046207" y="510423"/>
                  <a:pt x="1046441" y="510430"/>
                </a:cubicBezTo>
                <a:cubicBezTo>
                  <a:pt x="1058787" y="510647"/>
                  <a:pt x="1071104" y="511323"/>
                  <a:pt x="1083302" y="513396"/>
                </a:cubicBezTo>
                <a:cubicBezTo>
                  <a:pt x="1096149" y="515578"/>
                  <a:pt x="1108357" y="521415"/>
                  <a:pt x="1119658" y="527983"/>
                </a:cubicBezTo>
                <a:cubicBezTo>
                  <a:pt x="1130175" y="534094"/>
                  <a:pt x="1139143" y="539763"/>
                  <a:pt x="1147482" y="548526"/>
                </a:cubicBezTo>
                <a:cubicBezTo>
                  <a:pt x="1147950" y="549014"/>
                  <a:pt x="1148414" y="549508"/>
                  <a:pt x="1148886" y="550009"/>
                </a:cubicBezTo>
                <a:cubicBezTo>
                  <a:pt x="1150132" y="551334"/>
                  <a:pt x="1152353" y="550458"/>
                  <a:pt x="1152353" y="548642"/>
                </a:cubicBezTo>
                <a:lnTo>
                  <a:pt x="1152353" y="497843"/>
                </a:lnTo>
                <a:cubicBezTo>
                  <a:pt x="1152353" y="496182"/>
                  <a:pt x="1151008" y="494837"/>
                  <a:pt x="1149347" y="494837"/>
                </a:cubicBezTo>
                <a:close/>
                <a:moveTo>
                  <a:pt x="9334256" y="242472"/>
                </a:moveTo>
                <a:cubicBezTo>
                  <a:pt x="9314851" y="242420"/>
                  <a:pt x="9295447" y="247770"/>
                  <a:pt x="9278452" y="258471"/>
                </a:cubicBezTo>
                <a:cubicBezTo>
                  <a:pt x="8614258" y="678891"/>
                  <a:pt x="7135654" y="1621687"/>
                  <a:pt x="6787817" y="1843233"/>
                </a:cubicBezTo>
                <a:cubicBezTo>
                  <a:pt x="6742086" y="1872181"/>
                  <a:pt x="6711876" y="1922108"/>
                  <a:pt x="6711037" y="1976237"/>
                </a:cubicBezTo>
                <a:lnTo>
                  <a:pt x="6711037" y="2256094"/>
                </a:lnTo>
                <a:lnTo>
                  <a:pt x="6711876" y="2664766"/>
                </a:lnTo>
                <a:cubicBezTo>
                  <a:pt x="6711876" y="4367434"/>
                  <a:pt x="6711876" y="4694701"/>
                  <a:pt x="6713971" y="6440582"/>
                </a:cubicBezTo>
                <a:cubicBezTo>
                  <a:pt x="6713971" y="6529117"/>
                  <a:pt x="6786978" y="6602124"/>
                  <a:pt x="6875513" y="6602124"/>
                </a:cubicBezTo>
                <a:lnTo>
                  <a:pt x="11179155" y="6602124"/>
                </a:lnTo>
                <a:lnTo>
                  <a:pt x="11179155" y="6602540"/>
                </a:lnTo>
                <a:lnTo>
                  <a:pt x="11775800" y="6602540"/>
                </a:lnTo>
                <a:cubicBezTo>
                  <a:pt x="11864751" y="6602540"/>
                  <a:pt x="11936919" y="6530372"/>
                  <a:pt x="11936919" y="6441421"/>
                </a:cubicBezTo>
                <a:lnTo>
                  <a:pt x="11936919" y="2650507"/>
                </a:lnTo>
                <a:cubicBezTo>
                  <a:pt x="11936919" y="2650507"/>
                  <a:pt x="11936087" y="2192318"/>
                  <a:pt x="11936087" y="2192318"/>
                </a:cubicBezTo>
                <a:lnTo>
                  <a:pt x="11936087" y="1969107"/>
                </a:lnTo>
                <a:cubicBezTo>
                  <a:pt x="11932307" y="1919174"/>
                  <a:pt x="11906293" y="1872597"/>
                  <a:pt x="11863495" y="1845328"/>
                </a:cubicBezTo>
                <a:lnTo>
                  <a:pt x="9390061" y="258894"/>
                </a:lnTo>
                <a:cubicBezTo>
                  <a:pt x="9373066" y="247982"/>
                  <a:pt x="9353661" y="242525"/>
                  <a:pt x="9334256" y="242472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DB8CC4C8-3B72-4BEB-8B27-6BDD97BBD8F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73459" y="3877408"/>
            <a:ext cx="4540469" cy="239537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defRPr sz="1200"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0CA795-1E23-C08F-05C7-56648C289D0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073459" y="3429000"/>
            <a:ext cx="4540469" cy="345112"/>
          </a:xfrm>
        </p:spPr>
        <p:txBody>
          <a:bodyPr numCol="1">
            <a:no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4FFD0D-5E9B-DFDD-88FF-738094E68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3459" y="2402355"/>
            <a:ext cx="4540470" cy="541204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22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6926471-0C29-A746-6CA0-5327A71104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5165" y="255460"/>
            <a:ext cx="5225882" cy="6360069"/>
          </a:xfrm>
          <a:custGeom>
            <a:avLst/>
            <a:gdLst>
              <a:gd name="connsiteX0" fmla="*/ 606623 w 5225882"/>
              <a:gd name="connsiteY0" fmla="*/ 366808 h 6360069"/>
              <a:gd name="connsiteX1" fmla="*/ 634460 w 5225882"/>
              <a:gd name="connsiteY1" fmla="*/ 382423 h 6360069"/>
              <a:gd name="connsiteX2" fmla="*/ 648112 w 5225882"/>
              <a:gd name="connsiteY2" fmla="*/ 412495 h 6360069"/>
              <a:gd name="connsiteX3" fmla="*/ 646421 w 5225882"/>
              <a:gd name="connsiteY3" fmla="*/ 444333 h 6360069"/>
              <a:gd name="connsiteX4" fmla="*/ 646418 w 5225882"/>
              <a:gd name="connsiteY4" fmla="*/ 444333 h 6360069"/>
              <a:gd name="connsiteX5" fmla="*/ 622196 w 5225882"/>
              <a:gd name="connsiteY5" fmla="*/ 482654 h 6360069"/>
              <a:gd name="connsiteX6" fmla="*/ 593084 w 5225882"/>
              <a:gd name="connsiteY6" fmla="*/ 492419 h 6360069"/>
              <a:gd name="connsiteX7" fmla="*/ 545654 w 5225882"/>
              <a:gd name="connsiteY7" fmla="*/ 492383 h 6360069"/>
              <a:gd name="connsiteX8" fmla="*/ 543663 w 5225882"/>
              <a:gd name="connsiteY8" fmla="*/ 490392 h 6360069"/>
              <a:gd name="connsiteX9" fmla="*/ 543627 w 5225882"/>
              <a:gd name="connsiteY9" fmla="*/ 386052 h 6360069"/>
              <a:gd name="connsiteX10" fmla="*/ 545476 w 5225882"/>
              <a:gd name="connsiteY10" fmla="*/ 383313 h 6360069"/>
              <a:gd name="connsiteX11" fmla="*/ 602599 w 5225882"/>
              <a:gd name="connsiteY11" fmla="*/ 366926 h 6360069"/>
              <a:gd name="connsiteX12" fmla="*/ 606623 w 5225882"/>
              <a:gd name="connsiteY12" fmla="*/ 366808 h 6360069"/>
              <a:gd name="connsiteX13" fmla="*/ 409130 w 5225882"/>
              <a:gd name="connsiteY13" fmla="*/ 364754 h 6360069"/>
              <a:gd name="connsiteX14" fmla="*/ 409130 w 5225882"/>
              <a:gd name="connsiteY14" fmla="*/ 366537 h 6360069"/>
              <a:gd name="connsiteX15" fmla="*/ 409130 w 5225882"/>
              <a:gd name="connsiteY15" fmla="*/ 364754 h 6360069"/>
              <a:gd name="connsiteX16" fmla="*/ 545782 w 5225882"/>
              <a:gd name="connsiteY16" fmla="*/ 254966 h 6360069"/>
              <a:gd name="connsiteX17" fmla="*/ 553794 w 5225882"/>
              <a:gd name="connsiteY17" fmla="*/ 254966 h 6360069"/>
              <a:gd name="connsiteX18" fmla="*/ 586809 w 5225882"/>
              <a:gd name="connsiteY18" fmla="*/ 255316 h 6360069"/>
              <a:gd name="connsiteX19" fmla="*/ 614692 w 5225882"/>
              <a:gd name="connsiteY19" fmla="*/ 261067 h 6360069"/>
              <a:gd name="connsiteX20" fmla="*/ 635442 w 5225882"/>
              <a:gd name="connsiteY20" fmla="*/ 286873 h 6360069"/>
              <a:gd name="connsiteX21" fmla="*/ 629012 w 5225882"/>
              <a:gd name="connsiteY21" fmla="*/ 319120 h 6360069"/>
              <a:gd name="connsiteX22" fmla="*/ 561708 w 5225882"/>
              <a:gd name="connsiteY22" fmla="*/ 360572 h 6360069"/>
              <a:gd name="connsiteX23" fmla="*/ 546372 w 5225882"/>
              <a:gd name="connsiteY23" fmla="*/ 366458 h 6360069"/>
              <a:gd name="connsiteX24" fmla="*/ 543653 w 5225882"/>
              <a:gd name="connsiteY24" fmla="*/ 364596 h 6360069"/>
              <a:gd name="connsiteX25" fmla="*/ 543775 w 5225882"/>
              <a:gd name="connsiteY25" fmla="*/ 282958 h 6360069"/>
              <a:gd name="connsiteX26" fmla="*/ 543778 w 5225882"/>
              <a:gd name="connsiteY26" fmla="*/ 282961 h 6360069"/>
              <a:gd name="connsiteX27" fmla="*/ 543778 w 5225882"/>
              <a:gd name="connsiteY27" fmla="*/ 256970 h 6360069"/>
              <a:gd name="connsiteX28" fmla="*/ 545782 w 5225882"/>
              <a:gd name="connsiteY28" fmla="*/ 254966 h 6360069"/>
              <a:gd name="connsiteX29" fmla="*/ 482011 w 5225882"/>
              <a:gd name="connsiteY29" fmla="*/ 239377 h 6360069"/>
              <a:gd name="connsiteX30" fmla="*/ 480300 w 5225882"/>
              <a:gd name="connsiteY30" fmla="*/ 242426 h 6360069"/>
              <a:gd name="connsiteX31" fmla="*/ 491546 w 5225882"/>
              <a:gd name="connsiteY31" fmla="*/ 260873 h 6360069"/>
              <a:gd name="connsiteX32" fmla="*/ 492805 w 5225882"/>
              <a:gd name="connsiteY32" fmla="*/ 265282 h 6360069"/>
              <a:gd name="connsiteX33" fmla="*/ 492805 w 5225882"/>
              <a:gd name="connsiteY33" fmla="*/ 265207 h 6360069"/>
              <a:gd name="connsiteX34" fmla="*/ 492805 w 5225882"/>
              <a:gd name="connsiteY34" fmla="*/ 508065 h 6360069"/>
              <a:gd name="connsiteX35" fmla="*/ 495820 w 5225882"/>
              <a:gd name="connsiteY35" fmla="*/ 511054 h 6360069"/>
              <a:gd name="connsiteX36" fmla="*/ 605519 w 5225882"/>
              <a:gd name="connsiteY36" fmla="*/ 511054 h 6360069"/>
              <a:gd name="connsiteX37" fmla="*/ 639681 w 5225882"/>
              <a:gd name="connsiteY37" fmla="*/ 506084 h 6360069"/>
              <a:gd name="connsiteX38" fmla="*/ 680684 w 5225882"/>
              <a:gd name="connsiteY38" fmla="*/ 482235 h 6360069"/>
              <a:gd name="connsiteX39" fmla="*/ 702493 w 5225882"/>
              <a:gd name="connsiteY39" fmla="*/ 434462 h 6360069"/>
              <a:gd name="connsiteX40" fmla="*/ 693769 w 5225882"/>
              <a:gd name="connsiteY40" fmla="*/ 388517 h 6360069"/>
              <a:gd name="connsiteX41" fmla="*/ 693772 w 5225882"/>
              <a:gd name="connsiteY41" fmla="*/ 388514 h 6360069"/>
              <a:gd name="connsiteX42" fmla="*/ 648023 w 5225882"/>
              <a:gd name="connsiteY42" fmla="*/ 353779 h 6360069"/>
              <a:gd name="connsiteX43" fmla="*/ 634697 w 5225882"/>
              <a:gd name="connsiteY43" fmla="*/ 351868 h 6360069"/>
              <a:gd name="connsiteX44" fmla="*/ 634450 w 5225882"/>
              <a:gd name="connsiteY44" fmla="*/ 350506 h 6360069"/>
              <a:gd name="connsiteX45" fmla="*/ 665995 w 5225882"/>
              <a:gd name="connsiteY45" fmla="*/ 330174 h 6360069"/>
              <a:gd name="connsiteX46" fmla="*/ 685645 w 5225882"/>
              <a:gd name="connsiteY46" fmla="*/ 287918 h 6360069"/>
              <a:gd name="connsiteX47" fmla="*/ 669597 w 5225882"/>
              <a:gd name="connsiteY47" fmla="*/ 254146 h 6360069"/>
              <a:gd name="connsiteX48" fmla="*/ 643923 w 5225882"/>
              <a:gd name="connsiteY48" fmla="*/ 242805 h 6360069"/>
              <a:gd name="connsiteX49" fmla="*/ 610295 w 5225882"/>
              <a:gd name="connsiteY49" fmla="*/ 239397 h 6360069"/>
              <a:gd name="connsiteX50" fmla="*/ 492805 w 5225882"/>
              <a:gd name="connsiteY50" fmla="*/ 239377 h 6360069"/>
              <a:gd name="connsiteX51" fmla="*/ 398465 w 5225882"/>
              <a:gd name="connsiteY51" fmla="*/ 239367 h 6360069"/>
              <a:gd name="connsiteX52" fmla="*/ 396745 w 5225882"/>
              <a:gd name="connsiteY52" fmla="*/ 242402 h 6360069"/>
              <a:gd name="connsiteX53" fmla="*/ 408231 w 5225882"/>
              <a:gd name="connsiteY53" fmla="*/ 261574 h 6360069"/>
              <a:gd name="connsiteX54" fmla="*/ 409091 w 5225882"/>
              <a:gd name="connsiteY54" fmla="*/ 264709 h 6360069"/>
              <a:gd name="connsiteX55" fmla="*/ 409128 w 5225882"/>
              <a:gd name="connsiteY55" fmla="*/ 315623 h 6360069"/>
              <a:gd name="connsiteX56" fmla="*/ 409130 w 5225882"/>
              <a:gd name="connsiteY56" fmla="*/ 364754 h 6360069"/>
              <a:gd name="connsiteX57" fmla="*/ 406415 w 5225882"/>
              <a:gd name="connsiteY57" fmla="*/ 366448 h 6360069"/>
              <a:gd name="connsiteX58" fmla="*/ 361743 w 5225882"/>
              <a:gd name="connsiteY58" fmla="*/ 350786 h 6360069"/>
              <a:gd name="connsiteX59" fmla="*/ 359554 w 5225882"/>
              <a:gd name="connsiteY59" fmla="*/ 350783 h 6360069"/>
              <a:gd name="connsiteX60" fmla="*/ 314329 w 5225882"/>
              <a:gd name="connsiteY60" fmla="*/ 366495 h 6360069"/>
              <a:gd name="connsiteX61" fmla="*/ 311550 w 5225882"/>
              <a:gd name="connsiteY61" fmla="*/ 366495 h 6360069"/>
              <a:gd name="connsiteX62" fmla="*/ 311547 w 5225882"/>
              <a:gd name="connsiteY62" fmla="*/ 364725 h 6360069"/>
              <a:gd name="connsiteX63" fmla="*/ 311547 w 5225882"/>
              <a:gd name="connsiteY63" fmla="*/ 242386 h 6360069"/>
              <a:gd name="connsiteX64" fmla="*/ 308538 w 5225882"/>
              <a:gd name="connsiteY64" fmla="*/ 239377 h 6360069"/>
              <a:gd name="connsiteX65" fmla="*/ 250047 w 5225882"/>
              <a:gd name="connsiteY65" fmla="*/ 239377 h 6360069"/>
              <a:gd name="connsiteX66" fmla="*/ 248336 w 5225882"/>
              <a:gd name="connsiteY66" fmla="*/ 242426 h 6360069"/>
              <a:gd name="connsiteX67" fmla="*/ 259585 w 5225882"/>
              <a:gd name="connsiteY67" fmla="*/ 260952 h 6360069"/>
              <a:gd name="connsiteX68" fmla="*/ 260844 w 5225882"/>
              <a:gd name="connsiteY68" fmla="*/ 265361 h 6360069"/>
              <a:gd name="connsiteX69" fmla="*/ 260847 w 5225882"/>
              <a:gd name="connsiteY69" fmla="*/ 485145 h 6360069"/>
              <a:gd name="connsiteX70" fmla="*/ 259651 w 5225882"/>
              <a:gd name="connsiteY70" fmla="*/ 489337 h 6360069"/>
              <a:gd name="connsiteX71" fmla="*/ 248313 w 5225882"/>
              <a:gd name="connsiteY71" fmla="*/ 508005 h 6360069"/>
              <a:gd name="connsiteX72" fmla="*/ 250027 w 5225882"/>
              <a:gd name="connsiteY72" fmla="*/ 511054 h 6360069"/>
              <a:gd name="connsiteX73" fmla="*/ 322334 w 5225882"/>
              <a:gd name="connsiteY73" fmla="*/ 511054 h 6360069"/>
              <a:gd name="connsiteX74" fmla="*/ 324055 w 5225882"/>
              <a:gd name="connsiteY74" fmla="*/ 508015 h 6360069"/>
              <a:gd name="connsiteX75" fmla="*/ 312635 w 5225882"/>
              <a:gd name="connsiteY75" fmla="*/ 488981 h 6360069"/>
              <a:gd name="connsiteX76" fmla="*/ 311659 w 5225882"/>
              <a:gd name="connsiteY76" fmla="*/ 485405 h 6360069"/>
              <a:gd name="connsiteX77" fmla="*/ 311620 w 5225882"/>
              <a:gd name="connsiteY77" fmla="*/ 411868 h 6360069"/>
              <a:gd name="connsiteX78" fmla="*/ 311606 w 5225882"/>
              <a:gd name="connsiteY78" fmla="*/ 404239 h 6360069"/>
              <a:gd name="connsiteX79" fmla="*/ 311600 w 5225882"/>
              <a:gd name="connsiteY79" fmla="*/ 399015 h 6360069"/>
              <a:gd name="connsiteX80" fmla="*/ 313037 w 5225882"/>
              <a:gd name="connsiteY80" fmla="*/ 396526 h 6360069"/>
              <a:gd name="connsiteX81" fmla="*/ 359548 w 5225882"/>
              <a:gd name="connsiteY81" fmla="*/ 366933 h 6360069"/>
              <a:gd name="connsiteX82" fmla="*/ 361634 w 5225882"/>
              <a:gd name="connsiteY82" fmla="*/ 366939 h 6360069"/>
              <a:gd name="connsiteX83" fmla="*/ 407822 w 5225882"/>
              <a:gd name="connsiteY83" fmla="*/ 396563 h 6360069"/>
              <a:gd name="connsiteX84" fmla="*/ 409180 w 5225882"/>
              <a:gd name="connsiteY84" fmla="*/ 398876 h 6360069"/>
              <a:gd name="connsiteX85" fmla="*/ 409186 w 5225882"/>
              <a:gd name="connsiteY85" fmla="*/ 403049 h 6360069"/>
              <a:gd name="connsiteX86" fmla="*/ 409200 w 5225882"/>
              <a:gd name="connsiteY86" fmla="*/ 411605 h 6360069"/>
              <a:gd name="connsiteX87" fmla="*/ 409200 w 5225882"/>
              <a:gd name="connsiteY87" fmla="*/ 508035 h 6360069"/>
              <a:gd name="connsiteX88" fmla="*/ 412209 w 5225882"/>
              <a:gd name="connsiteY88" fmla="*/ 511044 h 6360069"/>
              <a:gd name="connsiteX89" fmla="*/ 471053 w 5225882"/>
              <a:gd name="connsiteY89" fmla="*/ 511044 h 6360069"/>
              <a:gd name="connsiteX90" fmla="*/ 472773 w 5225882"/>
              <a:gd name="connsiteY90" fmla="*/ 508008 h 6360069"/>
              <a:gd name="connsiteX91" fmla="*/ 461531 w 5225882"/>
              <a:gd name="connsiteY91" fmla="*/ 489242 h 6360069"/>
              <a:gd name="connsiteX92" fmla="*/ 460499 w 5225882"/>
              <a:gd name="connsiteY92" fmla="*/ 485445 h 6360069"/>
              <a:gd name="connsiteX93" fmla="*/ 460453 w 5225882"/>
              <a:gd name="connsiteY93" fmla="*/ 242376 h 6360069"/>
              <a:gd name="connsiteX94" fmla="*/ 457444 w 5225882"/>
              <a:gd name="connsiteY94" fmla="*/ 239367 h 6360069"/>
              <a:gd name="connsiteX95" fmla="*/ 712019 w 5225882"/>
              <a:gd name="connsiteY95" fmla="*/ 239367 h 6360069"/>
              <a:gd name="connsiteX96" fmla="*/ 710308 w 5225882"/>
              <a:gd name="connsiteY96" fmla="*/ 242416 h 6360069"/>
              <a:gd name="connsiteX97" fmla="*/ 721554 w 5225882"/>
              <a:gd name="connsiteY97" fmla="*/ 260945 h 6360069"/>
              <a:gd name="connsiteX98" fmla="*/ 722813 w 5225882"/>
              <a:gd name="connsiteY98" fmla="*/ 265355 h 6360069"/>
              <a:gd name="connsiteX99" fmla="*/ 722813 w 5225882"/>
              <a:gd name="connsiteY99" fmla="*/ 322627 h 6360069"/>
              <a:gd name="connsiteX100" fmla="*/ 722796 w 5225882"/>
              <a:gd name="connsiteY100" fmla="*/ 322627 h 6360069"/>
              <a:gd name="connsiteX101" fmla="*/ 722796 w 5225882"/>
              <a:gd name="connsiteY101" fmla="*/ 485148 h 6360069"/>
              <a:gd name="connsiteX102" fmla="*/ 721537 w 5225882"/>
              <a:gd name="connsiteY102" fmla="*/ 489558 h 6360069"/>
              <a:gd name="connsiteX103" fmla="*/ 710292 w 5225882"/>
              <a:gd name="connsiteY103" fmla="*/ 508005 h 6360069"/>
              <a:gd name="connsiteX104" fmla="*/ 712002 w 5225882"/>
              <a:gd name="connsiteY104" fmla="*/ 511054 h 6360069"/>
              <a:gd name="connsiteX105" fmla="*/ 784399 w 5225882"/>
              <a:gd name="connsiteY105" fmla="*/ 511054 h 6360069"/>
              <a:gd name="connsiteX106" fmla="*/ 786109 w 5225882"/>
              <a:gd name="connsiteY106" fmla="*/ 508005 h 6360069"/>
              <a:gd name="connsiteX107" fmla="*/ 774864 w 5225882"/>
              <a:gd name="connsiteY107" fmla="*/ 489558 h 6360069"/>
              <a:gd name="connsiteX108" fmla="*/ 773615 w 5225882"/>
              <a:gd name="connsiteY108" fmla="*/ 485284 h 6360069"/>
              <a:gd name="connsiteX109" fmla="*/ 773595 w 5225882"/>
              <a:gd name="connsiteY109" fmla="*/ 369560 h 6360069"/>
              <a:gd name="connsiteX110" fmla="*/ 776614 w 5225882"/>
              <a:gd name="connsiteY110" fmla="*/ 366590 h 6360069"/>
              <a:gd name="connsiteX111" fmla="*/ 816899 w 5225882"/>
              <a:gd name="connsiteY111" fmla="*/ 375166 h 6360069"/>
              <a:gd name="connsiteX112" fmla="*/ 844710 w 5225882"/>
              <a:gd name="connsiteY112" fmla="*/ 396652 h 6360069"/>
              <a:gd name="connsiteX113" fmla="*/ 845296 w 5225882"/>
              <a:gd name="connsiteY113" fmla="*/ 397324 h 6360069"/>
              <a:gd name="connsiteX114" fmla="*/ 848796 w 5225882"/>
              <a:gd name="connsiteY114" fmla="*/ 395999 h 6360069"/>
              <a:gd name="connsiteX115" fmla="*/ 848796 w 5225882"/>
              <a:gd name="connsiteY115" fmla="*/ 354010 h 6360069"/>
              <a:gd name="connsiteX116" fmla="*/ 845791 w 5225882"/>
              <a:gd name="connsiteY116" fmla="*/ 351004 h 6360069"/>
              <a:gd name="connsiteX117" fmla="*/ 837343 w 5225882"/>
              <a:gd name="connsiteY117" fmla="*/ 351004 h 6360069"/>
              <a:gd name="connsiteX118" fmla="*/ 837343 w 5225882"/>
              <a:gd name="connsiteY118" fmla="*/ 351001 h 6360069"/>
              <a:gd name="connsiteX119" fmla="*/ 775675 w 5225882"/>
              <a:gd name="connsiteY119" fmla="*/ 351001 h 6360069"/>
              <a:gd name="connsiteX120" fmla="*/ 773671 w 5225882"/>
              <a:gd name="connsiteY120" fmla="*/ 348997 h 6360069"/>
              <a:gd name="connsiteX121" fmla="*/ 773671 w 5225882"/>
              <a:gd name="connsiteY121" fmla="*/ 257122 h 6360069"/>
              <a:gd name="connsiteX122" fmla="*/ 775652 w 5225882"/>
              <a:gd name="connsiteY122" fmla="*/ 255118 h 6360069"/>
              <a:gd name="connsiteX123" fmla="*/ 801277 w 5225882"/>
              <a:gd name="connsiteY123" fmla="*/ 254970 h 6360069"/>
              <a:gd name="connsiteX124" fmla="*/ 838138 w 5225882"/>
              <a:gd name="connsiteY124" fmla="*/ 257936 h 6360069"/>
              <a:gd name="connsiteX125" fmla="*/ 874494 w 5225882"/>
              <a:gd name="connsiteY125" fmla="*/ 272523 h 6360069"/>
              <a:gd name="connsiteX126" fmla="*/ 902318 w 5225882"/>
              <a:gd name="connsiteY126" fmla="*/ 293066 h 6360069"/>
              <a:gd name="connsiteX127" fmla="*/ 903722 w 5225882"/>
              <a:gd name="connsiteY127" fmla="*/ 294549 h 6360069"/>
              <a:gd name="connsiteX128" fmla="*/ 907189 w 5225882"/>
              <a:gd name="connsiteY128" fmla="*/ 293182 h 6360069"/>
              <a:gd name="connsiteX129" fmla="*/ 907189 w 5225882"/>
              <a:gd name="connsiteY129" fmla="*/ 242383 h 6360069"/>
              <a:gd name="connsiteX130" fmla="*/ 904183 w 5225882"/>
              <a:gd name="connsiteY130" fmla="*/ 239377 h 6360069"/>
              <a:gd name="connsiteX131" fmla="*/ 0 w 5225882"/>
              <a:gd name="connsiteY131" fmla="*/ 0 h 6360069"/>
              <a:gd name="connsiteX132" fmla="*/ 5225882 w 5225882"/>
              <a:gd name="connsiteY132" fmla="*/ 0 h 6360069"/>
              <a:gd name="connsiteX133" fmla="*/ 5225882 w 5225882"/>
              <a:gd name="connsiteY133" fmla="*/ 6360069 h 6360069"/>
              <a:gd name="connsiteX134" fmla="*/ 0 w 5225882"/>
              <a:gd name="connsiteY134" fmla="*/ 6360069 h 636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5225882" h="6360069">
                <a:moveTo>
                  <a:pt x="606623" y="366808"/>
                </a:moveTo>
                <a:cubicBezTo>
                  <a:pt x="617487" y="369161"/>
                  <a:pt x="626962" y="374078"/>
                  <a:pt x="634460" y="382423"/>
                </a:cubicBezTo>
                <a:cubicBezTo>
                  <a:pt x="642169" y="391003"/>
                  <a:pt x="646332" y="401233"/>
                  <a:pt x="648112" y="412495"/>
                </a:cubicBezTo>
                <a:cubicBezTo>
                  <a:pt x="649806" y="423213"/>
                  <a:pt x="649199" y="433868"/>
                  <a:pt x="646421" y="444333"/>
                </a:cubicBezTo>
                <a:lnTo>
                  <a:pt x="646418" y="444333"/>
                </a:lnTo>
                <a:cubicBezTo>
                  <a:pt x="642364" y="459616"/>
                  <a:pt x="635040" y="472927"/>
                  <a:pt x="622196" y="482654"/>
                </a:cubicBezTo>
                <a:cubicBezTo>
                  <a:pt x="613835" y="488985"/>
                  <a:pt x="603572" y="492347"/>
                  <a:pt x="593084" y="492419"/>
                </a:cubicBezTo>
                <a:cubicBezTo>
                  <a:pt x="579301" y="492518"/>
                  <a:pt x="553073" y="492432"/>
                  <a:pt x="545654" y="492383"/>
                </a:cubicBezTo>
                <a:cubicBezTo>
                  <a:pt x="544553" y="492376"/>
                  <a:pt x="543663" y="491493"/>
                  <a:pt x="543663" y="490392"/>
                </a:cubicBezTo>
                <a:cubicBezTo>
                  <a:pt x="543663" y="479272"/>
                  <a:pt x="543670" y="416305"/>
                  <a:pt x="543627" y="386052"/>
                </a:cubicBezTo>
                <a:cubicBezTo>
                  <a:pt x="543627" y="384846"/>
                  <a:pt x="544355" y="383768"/>
                  <a:pt x="545476" y="383313"/>
                </a:cubicBezTo>
                <a:lnTo>
                  <a:pt x="602599" y="366926"/>
                </a:lnTo>
                <a:cubicBezTo>
                  <a:pt x="603786" y="366468"/>
                  <a:pt x="605338" y="366528"/>
                  <a:pt x="606623" y="366808"/>
                </a:cubicBezTo>
                <a:close/>
                <a:moveTo>
                  <a:pt x="409130" y="364754"/>
                </a:moveTo>
                <a:lnTo>
                  <a:pt x="409130" y="366537"/>
                </a:lnTo>
                <a:lnTo>
                  <a:pt x="409130" y="364754"/>
                </a:lnTo>
                <a:close/>
                <a:moveTo>
                  <a:pt x="545782" y="254966"/>
                </a:moveTo>
                <a:lnTo>
                  <a:pt x="553794" y="254966"/>
                </a:lnTo>
                <a:cubicBezTo>
                  <a:pt x="564802" y="255013"/>
                  <a:pt x="575814" y="254891"/>
                  <a:pt x="586809" y="255316"/>
                </a:cubicBezTo>
                <a:cubicBezTo>
                  <a:pt x="596370" y="255685"/>
                  <a:pt x="605803" y="257184"/>
                  <a:pt x="614692" y="261067"/>
                </a:cubicBezTo>
                <a:cubicBezTo>
                  <a:pt x="625407" y="265750"/>
                  <a:pt x="632868" y="275177"/>
                  <a:pt x="635442" y="286873"/>
                </a:cubicBezTo>
                <a:cubicBezTo>
                  <a:pt x="638007" y="298534"/>
                  <a:pt x="635614" y="309265"/>
                  <a:pt x="629012" y="319120"/>
                </a:cubicBezTo>
                <a:cubicBezTo>
                  <a:pt x="613205" y="342728"/>
                  <a:pt x="586970" y="350233"/>
                  <a:pt x="561708" y="360572"/>
                </a:cubicBezTo>
                <a:cubicBezTo>
                  <a:pt x="556708" y="362619"/>
                  <a:pt x="551632" y="364478"/>
                  <a:pt x="546372" y="366458"/>
                </a:cubicBezTo>
                <a:cubicBezTo>
                  <a:pt x="545064" y="366953"/>
                  <a:pt x="543656" y="365997"/>
                  <a:pt x="543653" y="364596"/>
                </a:cubicBezTo>
                <a:cubicBezTo>
                  <a:pt x="543643" y="352276"/>
                  <a:pt x="543620" y="308521"/>
                  <a:pt x="543775" y="282958"/>
                </a:cubicBezTo>
                <a:lnTo>
                  <a:pt x="543778" y="282961"/>
                </a:lnTo>
                <a:lnTo>
                  <a:pt x="543778" y="256970"/>
                </a:lnTo>
                <a:cubicBezTo>
                  <a:pt x="543778" y="255863"/>
                  <a:pt x="544675" y="254966"/>
                  <a:pt x="545782" y="254966"/>
                </a:cubicBezTo>
                <a:close/>
                <a:moveTo>
                  <a:pt x="482011" y="239377"/>
                </a:moveTo>
                <a:cubicBezTo>
                  <a:pt x="480445" y="239377"/>
                  <a:pt x="479486" y="241091"/>
                  <a:pt x="480300" y="242426"/>
                </a:cubicBezTo>
                <a:lnTo>
                  <a:pt x="491546" y="260873"/>
                </a:lnTo>
                <a:cubicBezTo>
                  <a:pt x="492370" y="262197"/>
                  <a:pt x="492808" y="263723"/>
                  <a:pt x="492805" y="265282"/>
                </a:cubicBezTo>
                <a:lnTo>
                  <a:pt x="492805" y="265207"/>
                </a:lnTo>
                <a:cubicBezTo>
                  <a:pt x="492838" y="337550"/>
                  <a:pt x="492838" y="435035"/>
                  <a:pt x="492805" y="508065"/>
                </a:cubicBezTo>
                <a:cubicBezTo>
                  <a:pt x="492805" y="509729"/>
                  <a:pt x="494156" y="511060"/>
                  <a:pt x="495820" y="511054"/>
                </a:cubicBezTo>
                <a:lnTo>
                  <a:pt x="605519" y="511054"/>
                </a:lnTo>
                <a:cubicBezTo>
                  <a:pt x="617094" y="511011"/>
                  <a:pt x="628521" y="509231"/>
                  <a:pt x="639681" y="506084"/>
                </a:cubicBezTo>
                <a:cubicBezTo>
                  <a:pt x="655385" y="501657"/>
                  <a:pt x="669383" y="494153"/>
                  <a:pt x="680684" y="482235"/>
                </a:cubicBezTo>
                <a:cubicBezTo>
                  <a:pt x="693360" y="468867"/>
                  <a:pt x="700621" y="452902"/>
                  <a:pt x="702493" y="434462"/>
                </a:cubicBezTo>
                <a:cubicBezTo>
                  <a:pt x="704101" y="418586"/>
                  <a:pt x="701254" y="402611"/>
                  <a:pt x="693769" y="388517"/>
                </a:cubicBezTo>
                <a:lnTo>
                  <a:pt x="693772" y="388514"/>
                </a:lnTo>
                <a:cubicBezTo>
                  <a:pt x="684036" y="370176"/>
                  <a:pt x="668839" y="358397"/>
                  <a:pt x="648023" y="353779"/>
                </a:cubicBezTo>
                <a:cubicBezTo>
                  <a:pt x="643636" y="352807"/>
                  <a:pt x="639121" y="352402"/>
                  <a:pt x="634697" y="351868"/>
                </a:cubicBezTo>
                <a:cubicBezTo>
                  <a:pt x="633989" y="351782"/>
                  <a:pt x="633818" y="350833"/>
                  <a:pt x="634450" y="350506"/>
                </a:cubicBezTo>
                <a:cubicBezTo>
                  <a:pt x="640584" y="347366"/>
                  <a:pt x="658411" y="337837"/>
                  <a:pt x="665995" y="330174"/>
                </a:cubicBezTo>
                <a:cubicBezTo>
                  <a:pt x="677573" y="318474"/>
                  <a:pt x="685335" y="304872"/>
                  <a:pt x="685645" y="287918"/>
                </a:cubicBezTo>
                <a:cubicBezTo>
                  <a:pt x="685898" y="274039"/>
                  <a:pt x="680707" y="262639"/>
                  <a:pt x="669597" y="254146"/>
                </a:cubicBezTo>
                <a:cubicBezTo>
                  <a:pt x="661967" y="248312"/>
                  <a:pt x="653200" y="244937"/>
                  <a:pt x="643923" y="242805"/>
                </a:cubicBezTo>
                <a:cubicBezTo>
                  <a:pt x="632865" y="240260"/>
                  <a:pt x="621603" y="239413"/>
                  <a:pt x="610295" y="239397"/>
                </a:cubicBezTo>
                <a:lnTo>
                  <a:pt x="492805" y="239377"/>
                </a:lnTo>
                <a:close/>
                <a:moveTo>
                  <a:pt x="398465" y="239367"/>
                </a:moveTo>
                <a:cubicBezTo>
                  <a:pt x="396906" y="239367"/>
                  <a:pt x="395944" y="241068"/>
                  <a:pt x="396745" y="242402"/>
                </a:cubicBezTo>
                <a:lnTo>
                  <a:pt x="408231" y="261574"/>
                </a:lnTo>
                <a:cubicBezTo>
                  <a:pt x="408791" y="262524"/>
                  <a:pt x="409088" y="263605"/>
                  <a:pt x="409091" y="264709"/>
                </a:cubicBezTo>
                <a:cubicBezTo>
                  <a:pt x="409114" y="279522"/>
                  <a:pt x="409124" y="297573"/>
                  <a:pt x="409128" y="315623"/>
                </a:cubicBezTo>
                <a:lnTo>
                  <a:pt x="409130" y="364754"/>
                </a:lnTo>
                <a:lnTo>
                  <a:pt x="406415" y="366448"/>
                </a:lnTo>
                <a:lnTo>
                  <a:pt x="361743" y="350786"/>
                </a:lnTo>
                <a:cubicBezTo>
                  <a:pt x="361041" y="350510"/>
                  <a:pt x="360260" y="350510"/>
                  <a:pt x="359554" y="350783"/>
                </a:cubicBezTo>
                <a:lnTo>
                  <a:pt x="314329" y="366495"/>
                </a:lnTo>
                <a:cubicBezTo>
                  <a:pt x="313014" y="367005"/>
                  <a:pt x="311550" y="367902"/>
                  <a:pt x="311550" y="366495"/>
                </a:cubicBezTo>
                <a:lnTo>
                  <a:pt x="311547" y="364725"/>
                </a:lnTo>
                <a:lnTo>
                  <a:pt x="311547" y="242386"/>
                </a:lnTo>
                <a:cubicBezTo>
                  <a:pt x="311547" y="240725"/>
                  <a:pt x="310199" y="239377"/>
                  <a:pt x="308538" y="239377"/>
                </a:cubicBezTo>
                <a:lnTo>
                  <a:pt x="250047" y="239377"/>
                </a:lnTo>
                <a:cubicBezTo>
                  <a:pt x="248484" y="239377"/>
                  <a:pt x="247522" y="241091"/>
                  <a:pt x="248336" y="242426"/>
                </a:cubicBezTo>
                <a:lnTo>
                  <a:pt x="259585" y="260952"/>
                </a:lnTo>
                <a:cubicBezTo>
                  <a:pt x="260409" y="262276"/>
                  <a:pt x="260847" y="263802"/>
                  <a:pt x="260844" y="265361"/>
                </a:cubicBezTo>
                <a:cubicBezTo>
                  <a:pt x="260817" y="338622"/>
                  <a:pt x="260817" y="411882"/>
                  <a:pt x="260847" y="485145"/>
                </a:cubicBezTo>
                <a:cubicBezTo>
                  <a:pt x="260847" y="486628"/>
                  <a:pt x="260432" y="488078"/>
                  <a:pt x="259651" y="489337"/>
                </a:cubicBezTo>
                <a:lnTo>
                  <a:pt x="248313" y="508005"/>
                </a:lnTo>
                <a:cubicBezTo>
                  <a:pt x="247502" y="509343"/>
                  <a:pt x="248465" y="511054"/>
                  <a:pt x="250027" y="511054"/>
                </a:cubicBezTo>
                <a:lnTo>
                  <a:pt x="322334" y="511054"/>
                </a:lnTo>
                <a:cubicBezTo>
                  <a:pt x="323893" y="511054"/>
                  <a:pt x="324856" y="509353"/>
                  <a:pt x="324055" y="508015"/>
                </a:cubicBezTo>
                <a:lnTo>
                  <a:pt x="312635" y="488981"/>
                </a:lnTo>
                <a:cubicBezTo>
                  <a:pt x="311999" y="487904"/>
                  <a:pt x="311662" y="486658"/>
                  <a:pt x="311659" y="485405"/>
                </a:cubicBezTo>
                <a:cubicBezTo>
                  <a:pt x="311613" y="450127"/>
                  <a:pt x="311616" y="444626"/>
                  <a:pt x="311620" y="411868"/>
                </a:cubicBezTo>
                <a:lnTo>
                  <a:pt x="311606" y="404239"/>
                </a:lnTo>
                <a:lnTo>
                  <a:pt x="311600" y="399015"/>
                </a:lnTo>
                <a:cubicBezTo>
                  <a:pt x="311620" y="398006"/>
                  <a:pt x="312186" y="397070"/>
                  <a:pt x="313037" y="396526"/>
                </a:cubicBezTo>
                <a:cubicBezTo>
                  <a:pt x="319530" y="392387"/>
                  <a:pt x="347136" y="374784"/>
                  <a:pt x="359548" y="366933"/>
                </a:cubicBezTo>
                <a:cubicBezTo>
                  <a:pt x="360187" y="366531"/>
                  <a:pt x="360998" y="366531"/>
                  <a:pt x="361634" y="366939"/>
                </a:cubicBezTo>
                <a:lnTo>
                  <a:pt x="407822" y="396563"/>
                </a:lnTo>
                <a:cubicBezTo>
                  <a:pt x="408623" y="397077"/>
                  <a:pt x="409111" y="397937"/>
                  <a:pt x="409180" y="398876"/>
                </a:cubicBezTo>
                <a:lnTo>
                  <a:pt x="409186" y="403049"/>
                </a:lnTo>
                <a:lnTo>
                  <a:pt x="409200" y="411605"/>
                </a:lnTo>
                <a:lnTo>
                  <a:pt x="409200" y="508035"/>
                </a:lnTo>
                <a:cubicBezTo>
                  <a:pt x="409200" y="509696"/>
                  <a:pt x="410548" y="511044"/>
                  <a:pt x="412209" y="511044"/>
                </a:cubicBezTo>
                <a:lnTo>
                  <a:pt x="471053" y="511044"/>
                </a:lnTo>
                <a:cubicBezTo>
                  <a:pt x="472612" y="511044"/>
                  <a:pt x="473574" y="509343"/>
                  <a:pt x="472773" y="508008"/>
                </a:cubicBezTo>
                <a:lnTo>
                  <a:pt x="461531" y="489242"/>
                </a:lnTo>
                <a:cubicBezTo>
                  <a:pt x="460855" y="488092"/>
                  <a:pt x="460499" y="486780"/>
                  <a:pt x="460499" y="485445"/>
                </a:cubicBezTo>
                <a:lnTo>
                  <a:pt x="460453" y="242376"/>
                </a:lnTo>
                <a:cubicBezTo>
                  <a:pt x="460453" y="240715"/>
                  <a:pt x="459105" y="239367"/>
                  <a:pt x="457444" y="239367"/>
                </a:cubicBezTo>
                <a:close/>
                <a:moveTo>
                  <a:pt x="712019" y="239367"/>
                </a:moveTo>
                <a:cubicBezTo>
                  <a:pt x="710453" y="239367"/>
                  <a:pt x="709494" y="241081"/>
                  <a:pt x="710308" y="242416"/>
                </a:cubicBezTo>
                <a:lnTo>
                  <a:pt x="721554" y="260945"/>
                </a:lnTo>
                <a:cubicBezTo>
                  <a:pt x="722378" y="262270"/>
                  <a:pt x="722816" y="263796"/>
                  <a:pt x="722813" y="265355"/>
                </a:cubicBezTo>
                <a:lnTo>
                  <a:pt x="722813" y="322627"/>
                </a:lnTo>
                <a:cubicBezTo>
                  <a:pt x="722813" y="322627"/>
                  <a:pt x="722796" y="322627"/>
                  <a:pt x="722796" y="322627"/>
                </a:cubicBezTo>
                <a:lnTo>
                  <a:pt x="722796" y="485148"/>
                </a:lnTo>
                <a:cubicBezTo>
                  <a:pt x="722796" y="486707"/>
                  <a:pt x="722358" y="488233"/>
                  <a:pt x="721537" y="489558"/>
                </a:cubicBezTo>
                <a:lnTo>
                  <a:pt x="710292" y="508005"/>
                </a:lnTo>
                <a:cubicBezTo>
                  <a:pt x="709478" y="509340"/>
                  <a:pt x="710440" y="511054"/>
                  <a:pt x="712002" y="511054"/>
                </a:cubicBezTo>
                <a:lnTo>
                  <a:pt x="784399" y="511054"/>
                </a:lnTo>
                <a:cubicBezTo>
                  <a:pt x="785964" y="511054"/>
                  <a:pt x="786924" y="509340"/>
                  <a:pt x="786109" y="508005"/>
                </a:cubicBezTo>
                <a:lnTo>
                  <a:pt x="774864" y="489558"/>
                </a:lnTo>
                <a:cubicBezTo>
                  <a:pt x="774066" y="488273"/>
                  <a:pt x="773638" y="486796"/>
                  <a:pt x="773615" y="485284"/>
                </a:cubicBezTo>
                <a:cubicBezTo>
                  <a:pt x="773595" y="442985"/>
                  <a:pt x="773595" y="381646"/>
                  <a:pt x="773595" y="369560"/>
                </a:cubicBezTo>
                <a:cubicBezTo>
                  <a:pt x="773595" y="367902"/>
                  <a:pt x="774956" y="366590"/>
                  <a:pt x="776614" y="366590"/>
                </a:cubicBezTo>
                <a:cubicBezTo>
                  <a:pt x="792213" y="366590"/>
                  <a:pt x="805275" y="369935"/>
                  <a:pt x="816899" y="375166"/>
                </a:cubicBezTo>
                <a:cubicBezTo>
                  <a:pt x="827828" y="380083"/>
                  <a:pt x="838049" y="385897"/>
                  <a:pt x="844710" y="396652"/>
                </a:cubicBezTo>
                <a:cubicBezTo>
                  <a:pt x="844865" y="396902"/>
                  <a:pt x="845099" y="397096"/>
                  <a:pt x="845296" y="397324"/>
                </a:cubicBezTo>
                <a:cubicBezTo>
                  <a:pt x="846512" y="398708"/>
                  <a:pt x="848796" y="397841"/>
                  <a:pt x="848796" y="395999"/>
                </a:cubicBezTo>
                <a:lnTo>
                  <a:pt x="848796" y="354010"/>
                </a:lnTo>
                <a:cubicBezTo>
                  <a:pt x="848796" y="352349"/>
                  <a:pt x="847452" y="351004"/>
                  <a:pt x="845791" y="351004"/>
                </a:cubicBezTo>
                <a:lnTo>
                  <a:pt x="837343" y="351004"/>
                </a:lnTo>
                <a:lnTo>
                  <a:pt x="837343" y="351001"/>
                </a:lnTo>
                <a:lnTo>
                  <a:pt x="775675" y="351001"/>
                </a:lnTo>
                <a:cubicBezTo>
                  <a:pt x="774567" y="351001"/>
                  <a:pt x="773671" y="350104"/>
                  <a:pt x="773671" y="348997"/>
                </a:cubicBezTo>
                <a:lnTo>
                  <a:pt x="773671" y="257122"/>
                </a:lnTo>
                <a:cubicBezTo>
                  <a:pt x="773671" y="256021"/>
                  <a:pt x="774551" y="255128"/>
                  <a:pt x="775652" y="255118"/>
                </a:cubicBezTo>
                <a:cubicBezTo>
                  <a:pt x="781940" y="255065"/>
                  <a:pt x="801043" y="254963"/>
                  <a:pt x="801277" y="254970"/>
                </a:cubicBezTo>
                <a:cubicBezTo>
                  <a:pt x="813623" y="255187"/>
                  <a:pt x="825940" y="255863"/>
                  <a:pt x="838138" y="257936"/>
                </a:cubicBezTo>
                <a:cubicBezTo>
                  <a:pt x="850985" y="260118"/>
                  <a:pt x="863193" y="265955"/>
                  <a:pt x="874494" y="272523"/>
                </a:cubicBezTo>
                <a:cubicBezTo>
                  <a:pt x="885011" y="278634"/>
                  <a:pt x="893979" y="284303"/>
                  <a:pt x="902318" y="293066"/>
                </a:cubicBezTo>
                <a:cubicBezTo>
                  <a:pt x="902786" y="293554"/>
                  <a:pt x="903250" y="294048"/>
                  <a:pt x="903722" y="294549"/>
                </a:cubicBezTo>
                <a:cubicBezTo>
                  <a:pt x="904968" y="295874"/>
                  <a:pt x="907189" y="294998"/>
                  <a:pt x="907189" y="293182"/>
                </a:cubicBezTo>
                <a:lnTo>
                  <a:pt x="907189" y="242383"/>
                </a:lnTo>
                <a:cubicBezTo>
                  <a:pt x="907189" y="240722"/>
                  <a:pt x="905844" y="239377"/>
                  <a:pt x="904183" y="239377"/>
                </a:cubicBezTo>
                <a:close/>
                <a:moveTo>
                  <a:pt x="0" y="0"/>
                </a:moveTo>
                <a:lnTo>
                  <a:pt x="5225882" y="0"/>
                </a:lnTo>
                <a:lnTo>
                  <a:pt x="5225882" y="6360069"/>
                </a:lnTo>
                <a:lnTo>
                  <a:pt x="0" y="63600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2F1A7663-97B9-C66F-16AC-7F1779EBFCC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2549769"/>
            <a:ext cx="4922923" cy="36101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defRPr sz="1200"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5983023-795A-8A1D-C3B5-0BD867ED3564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098162" y="2074524"/>
            <a:ext cx="4922923" cy="345112"/>
          </a:xfrm>
        </p:spPr>
        <p:txBody>
          <a:bodyPr numCol="1">
            <a:no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B0DC42-C642-14F8-769C-343DD13CA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053550"/>
            <a:ext cx="4922923" cy="541204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74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17D95FA-5117-BE51-2B4C-1179F740B8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11037" y="255460"/>
            <a:ext cx="5225881" cy="6360068"/>
          </a:xfrm>
        </p:spPr>
        <p:txBody>
          <a:bodyPr/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EDB98AB-16B7-E917-5EDB-4A1BEF364F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7643"/>
          <a:stretch/>
        </p:blipFill>
        <p:spPr>
          <a:xfrm>
            <a:off x="493185" y="494837"/>
            <a:ext cx="659169" cy="2699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844A3A-D774-693F-966C-B86D438BF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353" y="1053550"/>
            <a:ext cx="4922923" cy="541204"/>
          </a:xfrm>
        </p:spPr>
        <p:txBody>
          <a:bodyPr anchor="t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19">
            <a:extLst>
              <a:ext uri="{FF2B5EF4-FFF2-40B4-BE49-F238E27FC236}">
                <a16:creationId xmlns:a16="http://schemas.microsoft.com/office/drawing/2014/main" id="{BDEDBC45-BAA6-EE43-EF3B-7DE6BAF824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52354" y="2584938"/>
            <a:ext cx="4922923" cy="3575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defRPr sz="1200"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C8B27-EACC-0993-C5EC-7BE4D2C9F7F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1152352" y="2162447"/>
            <a:ext cx="4922923" cy="345112"/>
          </a:xfrm>
        </p:spPr>
        <p:txBody>
          <a:bodyPr numCol="1">
            <a:noAutofit/>
          </a:bodyPr>
          <a:lstStyle>
            <a:lvl1pPr marL="0" indent="0">
              <a:buNone/>
              <a:defRPr sz="2400" b="0" i="0"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475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30C93794-E923-9DB5-9B0A-8435A1C2F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240" y="1072775"/>
            <a:ext cx="2773433" cy="1434790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FE1ABC8E-BB98-C919-E6BC-AA7B39186957}"/>
              </a:ext>
            </a:extLst>
          </p:cNvPr>
          <p:cNvSpPr/>
          <p:nvPr userDrawn="1"/>
        </p:nvSpPr>
        <p:spPr>
          <a:xfrm>
            <a:off x="-1" y="-1"/>
            <a:ext cx="12192000" cy="6858000"/>
          </a:xfrm>
          <a:custGeom>
            <a:avLst/>
            <a:gdLst>
              <a:gd name="connsiteX0" fmla="*/ 245165 w 12192000"/>
              <a:gd name="connsiteY0" fmla="*/ 242472 h 6858000"/>
              <a:gd name="connsiteX1" fmla="*/ 245165 w 12192000"/>
              <a:gd name="connsiteY1" fmla="*/ 6615528 h 6858000"/>
              <a:gd name="connsiteX2" fmla="*/ 11470341 w 12192000"/>
              <a:gd name="connsiteY2" fmla="*/ 6615528 h 6858000"/>
              <a:gd name="connsiteX3" fmla="*/ 11470341 w 12192000"/>
              <a:gd name="connsiteY3" fmla="*/ 6212541 h 6858000"/>
              <a:gd name="connsiteX4" fmla="*/ 11936921 w 12192000"/>
              <a:gd name="connsiteY4" fmla="*/ 6212541 h 6858000"/>
              <a:gd name="connsiteX5" fmla="*/ 11936921 w 12192000"/>
              <a:gd name="connsiteY5" fmla="*/ 242472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212541 h 6858000"/>
              <a:gd name="connsiteX9" fmla="*/ 12192000 w 12192000"/>
              <a:gd name="connsiteY9" fmla="*/ 6858000 h 6858000"/>
              <a:gd name="connsiteX10" fmla="*/ 11470341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45165" y="242472"/>
                </a:moveTo>
                <a:lnTo>
                  <a:pt x="245165" y="6615528"/>
                </a:lnTo>
                <a:lnTo>
                  <a:pt x="11470341" y="6615528"/>
                </a:lnTo>
                <a:lnTo>
                  <a:pt x="11470341" y="6212541"/>
                </a:lnTo>
                <a:lnTo>
                  <a:pt x="11936921" y="6212541"/>
                </a:lnTo>
                <a:lnTo>
                  <a:pt x="11936921" y="24247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12541"/>
                </a:lnTo>
                <a:lnTo>
                  <a:pt x="12192000" y="6858000"/>
                </a:lnTo>
                <a:lnTo>
                  <a:pt x="114703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7317161-2CD7-7DFA-011F-A55C360C705F}"/>
              </a:ext>
            </a:extLst>
          </p:cNvPr>
          <p:cNvSpPr/>
          <p:nvPr userDrawn="1"/>
        </p:nvSpPr>
        <p:spPr>
          <a:xfrm>
            <a:off x="8917401" y="2940388"/>
            <a:ext cx="3019519" cy="3674852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4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6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4" y="951429"/>
                  <a:pt x="444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08A9F2-83BF-6256-A4A9-DD003AC98DF9}"/>
              </a:ext>
            </a:extLst>
          </p:cNvPr>
          <p:cNvSpPr txBox="1"/>
          <p:nvPr userDrawn="1"/>
        </p:nvSpPr>
        <p:spPr>
          <a:xfrm>
            <a:off x="897993" y="2632637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>
                <a:solidFill>
                  <a:schemeClr val="bg1"/>
                </a:solidFill>
                <a:latin typeface="Arial" panose="020B0604020202020204" pitchFamily="34" charset="0"/>
                <a:ea typeface="Bagoss Condensed SemiBold" panose="020B0806060102020204" pitchFamily="34" charset="77"/>
                <a:cs typeface="Bagoss Condensed SemiBold" panose="020B0806060102020204" pitchFamily="34" charset="77"/>
              </a:rPr>
              <a:t>The voice of the home building industry.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C14A7A-2F44-BDF7-B5B4-111E150CB493}"/>
              </a:ext>
            </a:extLst>
          </p:cNvPr>
          <p:cNvSpPr txBox="1"/>
          <p:nvPr userDrawn="1"/>
        </p:nvSpPr>
        <p:spPr>
          <a:xfrm>
            <a:off x="897993" y="4422214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hbf.co.uk | 0207 960 1600 | @homebuildersfed</a:t>
            </a:r>
          </a:p>
        </p:txBody>
      </p:sp>
    </p:spTree>
    <p:extLst>
      <p:ext uri="{BB962C8B-B14F-4D97-AF65-F5344CB8AC3E}">
        <p14:creationId xmlns:p14="http://schemas.microsoft.com/office/powerpoint/2010/main" val="26986177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FE1ABC8E-BB98-C919-E6BC-AA7B39186957}"/>
              </a:ext>
            </a:extLst>
          </p:cNvPr>
          <p:cNvSpPr/>
          <p:nvPr userDrawn="1"/>
        </p:nvSpPr>
        <p:spPr>
          <a:xfrm>
            <a:off x="-1" y="-1"/>
            <a:ext cx="12192000" cy="6858000"/>
          </a:xfrm>
          <a:custGeom>
            <a:avLst/>
            <a:gdLst>
              <a:gd name="connsiteX0" fmla="*/ 245165 w 12192000"/>
              <a:gd name="connsiteY0" fmla="*/ 242472 h 6858000"/>
              <a:gd name="connsiteX1" fmla="*/ 245165 w 12192000"/>
              <a:gd name="connsiteY1" fmla="*/ 6615528 h 6858000"/>
              <a:gd name="connsiteX2" fmla="*/ 11470341 w 12192000"/>
              <a:gd name="connsiteY2" fmla="*/ 6615528 h 6858000"/>
              <a:gd name="connsiteX3" fmla="*/ 11470341 w 12192000"/>
              <a:gd name="connsiteY3" fmla="*/ 6212541 h 6858000"/>
              <a:gd name="connsiteX4" fmla="*/ 11936921 w 12192000"/>
              <a:gd name="connsiteY4" fmla="*/ 6212541 h 6858000"/>
              <a:gd name="connsiteX5" fmla="*/ 11936921 w 12192000"/>
              <a:gd name="connsiteY5" fmla="*/ 242472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212541 h 6858000"/>
              <a:gd name="connsiteX9" fmla="*/ 12192000 w 12192000"/>
              <a:gd name="connsiteY9" fmla="*/ 6858000 h 6858000"/>
              <a:gd name="connsiteX10" fmla="*/ 11470341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45165" y="242472"/>
                </a:moveTo>
                <a:lnTo>
                  <a:pt x="245165" y="6615528"/>
                </a:lnTo>
                <a:lnTo>
                  <a:pt x="11470341" y="6615528"/>
                </a:lnTo>
                <a:lnTo>
                  <a:pt x="11470341" y="6212541"/>
                </a:lnTo>
                <a:lnTo>
                  <a:pt x="11936921" y="6212541"/>
                </a:lnTo>
                <a:lnTo>
                  <a:pt x="11936921" y="24247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12541"/>
                </a:lnTo>
                <a:lnTo>
                  <a:pt x="12192000" y="6858000"/>
                </a:lnTo>
                <a:lnTo>
                  <a:pt x="114703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7317161-2CD7-7DFA-011F-A55C360C705F}"/>
              </a:ext>
            </a:extLst>
          </p:cNvPr>
          <p:cNvSpPr/>
          <p:nvPr userDrawn="1"/>
        </p:nvSpPr>
        <p:spPr>
          <a:xfrm>
            <a:off x="8917401" y="2940388"/>
            <a:ext cx="3019519" cy="3674852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4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6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4" y="951429"/>
                  <a:pt x="444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92F513-228E-8AA3-D1FE-E5324CDA8C8A}"/>
              </a:ext>
            </a:extLst>
          </p:cNvPr>
          <p:cNvSpPr txBox="1"/>
          <p:nvPr userDrawn="1"/>
        </p:nvSpPr>
        <p:spPr>
          <a:xfrm>
            <a:off x="897993" y="2632637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>
                <a:solidFill>
                  <a:schemeClr val="tx1"/>
                </a:solidFill>
                <a:latin typeface="Arial" panose="020B0604020202020204" pitchFamily="34" charset="0"/>
                <a:ea typeface="Bagoss Condensed SemiBold" panose="020B0806060102020204" pitchFamily="34" charset="77"/>
                <a:cs typeface="Bagoss Condensed SemiBold" panose="020B0806060102020204" pitchFamily="34" charset="77"/>
              </a:rPr>
              <a:t>The voice of the home building industry.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24FD5E-847E-DDAA-BD93-F17ABB19451F}"/>
              </a:ext>
            </a:extLst>
          </p:cNvPr>
          <p:cNvSpPr txBox="1"/>
          <p:nvPr userDrawn="1"/>
        </p:nvSpPr>
        <p:spPr>
          <a:xfrm>
            <a:off x="897993" y="4422214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hbf.co.uk | 0207 960 1600 | @homebuildersfed</a:t>
            </a: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D496463-F577-D8AC-E613-22887EF709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167" y="1112347"/>
            <a:ext cx="2558195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650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FE1ABC8E-BB98-C919-E6BC-AA7B39186957}"/>
              </a:ext>
            </a:extLst>
          </p:cNvPr>
          <p:cNvSpPr/>
          <p:nvPr userDrawn="1"/>
        </p:nvSpPr>
        <p:spPr>
          <a:xfrm>
            <a:off x="-1" y="-1"/>
            <a:ext cx="12192000" cy="6858000"/>
          </a:xfrm>
          <a:custGeom>
            <a:avLst/>
            <a:gdLst>
              <a:gd name="connsiteX0" fmla="*/ 245165 w 12192000"/>
              <a:gd name="connsiteY0" fmla="*/ 242472 h 6858000"/>
              <a:gd name="connsiteX1" fmla="*/ 245165 w 12192000"/>
              <a:gd name="connsiteY1" fmla="*/ 6615528 h 6858000"/>
              <a:gd name="connsiteX2" fmla="*/ 11470341 w 12192000"/>
              <a:gd name="connsiteY2" fmla="*/ 6615528 h 6858000"/>
              <a:gd name="connsiteX3" fmla="*/ 11470341 w 12192000"/>
              <a:gd name="connsiteY3" fmla="*/ 6212541 h 6858000"/>
              <a:gd name="connsiteX4" fmla="*/ 11936921 w 12192000"/>
              <a:gd name="connsiteY4" fmla="*/ 6212541 h 6858000"/>
              <a:gd name="connsiteX5" fmla="*/ 11936921 w 12192000"/>
              <a:gd name="connsiteY5" fmla="*/ 242472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212541 h 6858000"/>
              <a:gd name="connsiteX9" fmla="*/ 12192000 w 12192000"/>
              <a:gd name="connsiteY9" fmla="*/ 6858000 h 6858000"/>
              <a:gd name="connsiteX10" fmla="*/ 11470341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45165" y="242472"/>
                </a:moveTo>
                <a:lnTo>
                  <a:pt x="245165" y="6615528"/>
                </a:lnTo>
                <a:lnTo>
                  <a:pt x="11470341" y="6615528"/>
                </a:lnTo>
                <a:lnTo>
                  <a:pt x="11470341" y="6212541"/>
                </a:lnTo>
                <a:lnTo>
                  <a:pt x="11936921" y="6212541"/>
                </a:lnTo>
                <a:lnTo>
                  <a:pt x="11936921" y="24247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12541"/>
                </a:lnTo>
                <a:lnTo>
                  <a:pt x="12192000" y="6858000"/>
                </a:lnTo>
                <a:lnTo>
                  <a:pt x="114703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7317161-2CD7-7DFA-011F-A55C360C705F}"/>
              </a:ext>
            </a:extLst>
          </p:cNvPr>
          <p:cNvSpPr/>
          <p:nvPr userDrawn="1"/>
        </p:nvSpPr>
        <p:spPr>
          <a:xfrm>
            <a:off x="8917401" y="2940388"/>
            <a:ext cx="3019519" cy="3674852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4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6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4" y="951429"/>
                  <a:pt x="444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8510D-B258-C6BE-43B9-36346902CEAC}"/>
              </a:ext>
            </a:extLst>
          </p:cNvPr>
          <p:cNvSpPr txBox="1"/>
          <p:nvPr userDrawn="1"/>
        </p:nvSpPr>
        <p:spPr>
          <a:xfrm>
            <a:off x="897993" y="2632637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>
                <a:solidFill>
                  <a:schemeClr val="tx1"/>
                </a:solidFill>
                <a:latin typeface="Arial" panose="020B0604020202020204" pitchFamily="34" charset="0"/>
                <a:ea typeface="Bagoss Condensed SemiBold" panose="020B0806060102020204" pitchFamily="34" charset="77"/>
                <a:cs typeface="Bagoss Condensed SemiBold" panose="020B0806060102020204" pitchFamily="34" charset="77"/>
              </a:rPr>
              <a:t>The voice of the home building industry.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D4ACE-9872-256F-3FE6-81B36D83CC87}"/>
              </a:ext>
            </a:extLst>
          </p:cNvPr>
          <p:cNvSpPr txBox="1"/>
          <p:nvPr userDrawn="1"/>
        </p:nvSpPr>
        <p:spPr>
          <a:xfrm>
            <a:off x="897993" y="4422214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hbf.co.uk | 0207 960 1600 | @homebuildersfed</a:t>
            </a: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7BE71C9-8358-5A03-01EA-C49EF828B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7167" y="1112347"/>
            <a:ext cx="2558195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872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4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sz="1067">
                <a:solidFill>
                  <a:schemeClr val="lt1"/>
                </a:solidFill>
              </a:defRPr>
            </a:lvl1pPr>
            <a:lvl2pPr lvl="1">
              <a:buNone/>
              <a:defRPr sz="1067">
                <a:solidFill>
                  <a:schemeClr val="lt1"/>
                </a:solidFill>
              </a:defRPr>
            </a:lvl2pPr>
            <a:lvl3pPr lvl="2">
              <a:buNone/>
              <a:defRPr sz="1067">
                <a:solidFill>
                  <a:schemeClr val="lt1"/>
                </a:solidFill>
              </a:defRPr>
            </a:lvl3pPr>
            <a:lvl4pPr lvl="3">
              <a:buNone/>
              <a:defRPr sz="1067">
                <a:solidFill>
                  <a:schemeClr val="lt1"/>
                </a:solidFill>
              </a:defRPr>
            </a:lvl4pPr>
            <a:lvl5pPr lvl="4">
              <a:buNone/>
              <a:defRPr sz="1067">
                <a:solidFill>
                  <a:schemeClr val="lt1"/>
                </a:solidFill>
              </a:defRPr>
            </a:lvl5pPr>
            <a:lvl6pPr lvl="5">
              <a:buNone/>
              <a:defRPr sz="1067">
                <a:solidFill>
                  <a:schemeClr val="lt1"/>
                </a:solidFill>
              </a:defRPr>
            </a:lvl6pPr>
            <a:lvl7pPr lvl="6">
              <a:buNone/>
              <a:defRPr sz="1067">
                <a:solidFill>
                  <a:schemeClr val="lt1"/>
                </a:solidFill>
              </a:defRPr>
            </a:lvl7pPr>
            <a:lvl8pPr lvl="7">
              <a:buNone/>
              <a:defRPr sz="1067">
                <a:solidFill>
                  <a:schemeClr val="lt1"/>
                </a:solidFill>
              </a:defRPr>
            </a:lvl8pPr>
            <a:lvl9pPr lvl="8">
              <a:buNone/>
              <a:defRPr sz="1067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858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191067"/>
            <a:ext cx="107944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200"/>
              <a:buNone/>
              <a:defRPr sz="1600" b="1">
                <a:solidFill>
                  <a:srgbClr val="211F1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016000"/>
            <a:ext cx="11360800" cy="5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800"/>
              <a:buChar char="●"/>
              <a:defRPr>
                <a:solidFill>
                  <a:srgbClr val="211F1F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○"/>
              <a:defRPr>
                <a:solidFill>
                  <a:srgbClr val="211F1F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■"/>
              <a:defRPr>
                <a:solidFill>
                  <a:srgbClr val="211F1F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●"/>
              <a:defRPr>
                <a:solidFill>
                  <a:srgbClr val="211F1F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○"/>
              <a:defRPr>
                <a:solidFill>
                  <a:srgbClr val="211F1F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■"/>
              <a:defRPr>
                <a:solidFill>
                  <a:srgbClr val="211F1F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●"/>
              <a:defRPr>
                <a:solidFill>
                  <a:srgbClr val="211F1F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○"/>
              <a:defRPr>
                <a:solidFill>
                  <a:srgbClr val="211F1F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■"/>
              <a:defRPr>
                <a:solidFill>
                  <a:srgbClr val="211F1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076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F9A03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9A031"/>
              </a:solidFill>
            </a:endParaRPr>
          </a:p>
        </p:txBody>
      </p:sp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01E32"/>
              </a:buClr>
              <a:buSzPts val="3200"/>
              <a:buNone/>
              <a:defRPr sz="4267" b="1">
                <a:solidFill>
                  <a:srgbClr val="B01E3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800"/>
              <a:buNone/>
              <a:defRPr>
                <a:solidFill>
                  <a:srgbClr val="211F1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800"/>
              <a:buChar char="●"/>
              <a:defRPr>
                <a:solidFill>
                  <a:srgbClr val="211F1F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○"/>
              <a:defRPr>
                <a:solidFill>
                  <a:srgbClr val="211F1F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■"/>
              <a:defRPr>
                <a:solidFill>
                  <a:srgbClr val="211F1F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●"/>
              <a:defRPr>
                <a:solidFill>
                  <a:srgbClr val="211F1F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○"/>
              <a:defRPr>
                <a:solidFill>
                  <a:srgbClr val="211F1F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■"/>
              <a:defRPr>
                <a:solidFill>
                  <a:srgbClr val="211F1F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●"/>
              <a:defRPr>
                <a:solidFill>
                  <a:srgbClr val="211F1F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○"/>
              <a:defRPr>
                <a:solidFill>
                  <a:srgbClr val="211F1F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■"/>
              <a:defRPr>
                <a:solidFill>
                  <a:srgbClr val="211F1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8606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15600" y="606867"/>
            <a:ext cx="11360800" cy="35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4267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175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257373F1-71A1-3C20-DC9F-D0F32C3C6395}"/>
              </a:ext>
            </a:extLst>
          </p:cNvPr>
          <p:cNvSpPr/>
          <p:nvPr userDrawn="1"/>
        </p:nvSpPr>
        <p:spPr>
          <a:xfrm>
            <a:off x="-1" y="-1"/>
            <a:ext cx="12192000" cy="6858000"/>
          </a:xfrm>
          <a:custGeom>
            <a:avLst/>
            <a:gdLst>
              <a:gd name="connsiteX0" fmla="*/ 245165 w 12192000"/>
              <a:gd name="connsiteY0" fmla="*/ 242472 h 6858000"/>
              <a:gd name="connsiteX1" fmla="*/ 245165 w 12192000"/>
              <a:gd name="connsiteY1" fmla="*/ 6615528 h 6858000"/>
              <a:gd name="connsiteX2" fmla="*/ 11470341 w 12192000"/>
              <a:gd name="connsiteY2" fmla="*/ 6615528 h 6858000"/>
              <a:gd name="connsiteX3" fmla="*/ 11470341 w 12192000"/>
              <a:gd name="connsiteY3" fmla="*/ 6212541 h 6858000"/>
              <a:gd name="connsiteX4" fmla="*/ 11936921 w 12192000"/>
              <a:gd name="connsiteY4" fmla="*/ 6212541 h 6858000"/>
              <a:gd name="connsiteX5" fmla="*/ 11936921 w 12192000"/>
              <a:gd name="connsiteY5" fmla="*/ 242472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212541 h 6858000"/>
              <a:gd name="connsiteX9" fmla="*/ 12192000 w 12192000"/>
              <a:gd name="connsiteY9" fmla="*/ 6858000 h 6858000"/>
              <a:gd name="connsiteX10" fmla="*/ 11470341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45165" y="242472"/>
                </a:moveTo>
                <a:lnTo>
                  <a:pt x="245165" y="6615528"/>
                </a:lnTo>
                <a:lnTo>
                  <a:pt x="11470341" y="6615528"/>
                </a:lnTo>
                <a:lnTo>
                  <a:pt x="11470341" y="6212541"/>
                </a:lnTo>
                <a:lnTo>
                  <a:pt x="11936921" y="6212541"/>
                </a:lnTo>
                <a:lnTo>
                  <a:pt x="11936921" y="24247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12541"/>
                </a:lnTo>
                <a:lnTo>
                  <a:pt x="12192000" y="6858000"/>
                </a:lnTo>
                <a:lnTo>
                  <a:pt x="114703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707C3-36C6-85F1-B8F0-A72794100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994" y="2825912"/>
            <a:ext cx="6764047" cy="71968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0A9B6-7FC8-EC63-8387-6FD7B4ED4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994" y="3549139"/>
            <a:ext cx="6764047" cy="52800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7317161-2CD7-7DFA-011F-A55C360C705F}"/>
              </a:ext>
            </a:extLst>
          </p:cNvPr>
          <p:cNvSpPr/>
          <p:nvPr userDrawn="1"/>
        </p:nvSpPr>
        <p:spPr>
          <a:xfrm>
            <a:off x="8917401" y="2927688"/>
            <a:ext cx="3019519" cy="3674852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4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6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4" y="951429"/>
                  <a:pt x="444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Picture 5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4FEEF2F5-28FF-9260-2E9E-E67377328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186" y="486477"/>
            <a:ext cx="1073240" cy="55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10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-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257373F1-71A1-3C20-DC9F-D0F32C3C6395}"/>
              </a:ext>
            </a:extLst>
          </p:cNvPr>
          <p:cNvSpPr/>
          <p:nvPr/>
        </p:nvSpPr>
        <p:spPr>
          <a:xfrm>
            <a:off x="-1" y="-1"/>
            <a:ext cx="12192000" cy="6858000"/>
          </a:xfrm>
          <a:custGeom>
            <a:avLst/>
            <a:gdLst>
              <a:gd name="connsiteX0" fmla="*/ 245165 w 12192000"/>
              <a:gd name="connsiteY0" fmla="*/ 242472 h 6858000"/>
              <a:gd name="connsiteX1" fmla="*/ 245165 w 12192000"/>
              <a:gd name="connsiteY1" fmla="*/ 6615528 h 6858000"/>
              <a:gd name="connsiteX2" fmla="*/ 11470341 w 12192000"/>
              <a:gd name="connsiteY2" fmla="*/ 6615528 h 6858000"/>
              <a:gd name="connsiteX3" fmla="*/ 11470341 w 12192000"/>
              <a:gd name="connsiteY3" fmla="*/ 6212541 h 6858000"/>
              <a:gd name="connsiteX4" fmla="*/ 11936921 w 12192000"/>
              <a:gd name="connsiteY4" fmla="*/ 6212541 h 6858000"/>
              <a:gd name="connsiteX5" fmla="*/ 11936921 w 12192000"/>
              <a:gd name="connsiteY5" fmla="*/ 242472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212541 h 6858000"/>
              <a:gd name="connsiteX9" fmla="*/ 12192000 w 12192000"/>
              <a:gd name="connsiteY9" fmla="*/ 6858000 h 6858000"/>
              <a:gd name="connsiteX10" fmla="*/ 11470341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45165" y="242472"/>
                </a:moveTo>
                <a:lnTo>
                  <a:pt x="245165" y="6615528"/>
                </a:lnTo>
                <a:lnTo>
                  <a:pt x="11470341" y="6615528"/>
                </a:lnTo>
                <a:lnTo>
                  <a:pt x="11470341" y="6212541"/>
                </a:lnTo>
                <a:lnTo>
                  <a:pt x="11936921" y="6212541"/>
                </a:lnTo>
                <a:lnTo>
                  <a:pt x="11936921" y="24247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12541"/>
                </a:lnTo>
                <a:lnTo>
                  <a:pt x="12192000" y="6858000"/>
                </a:lnTo>
                <a:lnTo>
                  <a:pt x="114703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7317161-2CD7-7DFA-011F-A55C360C705F}"/>
              </a:ext>
            </a:extLst>
          </p:cNvPr>
          <p:cNvSpPr/>
          <p:nvPr/>
        </p:nvSpPr>
        <p:spPr>
          <a:xfrm>
            <a:off x="8917401" y="2927688"/>
            <a:ext cx="3019519" cy="3674852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4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6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4" y="951429"/>
                  <a:pt x="444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82EB5B-084C-DCFD-141C-6E9AF1C45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994" y="2825912"/>
            <a:ext cx="6764047" cy="71968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A1332AA-01BD-4DB9-F2AF-DD4CA84D3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994" y="3549139"/>
            <a:ext cx="6764047" cy="52800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Helvetica" pitchFamily="2" charset="0"/>
                <a:ea typeface="Bagoss Standard" panose="020B0504060102020204" pitchFamily="34" charset="77"/>
                <a:cs typeface="Bagoss Standard" panose="020B05040601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268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257373F1-71A1-3C20-DC9F-D0F32C3C6395}"/>
              </a:ext>
            </a:extLst>
          </p:cNvPr>
          <p:cNvSpPr/>
          <p:nvPr userDrawn="1"/>
        </p:nvSpPr>
        <p:spPr>
          <a:xfrm>
            <a:off x="-1" y="-1"/>
            <a:ext cx="12192000" cy="6858000"/>
          </a:xfrm>
          <a:custGeom>
            <a:avLst/>
            <a:gdLst>
              <a:gd name="connsiteX0" fmla="*/ 245165 w 12192000"/>
              <a:gd name="connsiteY0" fmla="*/ 242472 h 6858000"/>
              <a:gd name="connsiteX1" fmla="*/ 245165 w 12192000"/>
              <a:gd name="connsiteY1" fmla="*/ 6615528 h 6858000"/>
              <a:gd name="connsiteX2" fmla="*/ 11470341 w 12192000"/>
              <a:gd name="connsiteY2" fmla="*/ 6615528 h 6858000"/>
              <a:gd name="connsiteX3" fmla="*/ 11470341 w 12192000"/>
              <a:gd name="connsiteY3" fmla="*/ 6212541 h 6858000"/>
              <a:gd name="connsiteX4" fmla="*/ 11936921 w 12192000"/>
              <a:gd name="connsiteY4" fmla="*/ 6212541 h 6858000"/>
              <a:gd name="connsiteX5" fmla="*/ 11936921 w 12192000"/>
              <a:gd name="connsiteY5" fmla="*/ 242472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212541 h 6858000"/>
              <a:gd name="connsiteX9" fmla="*/ 12192000 w 12192000"/>
              <a:gd name="connsiteY9" fmla="*/ 6858000 h 6858000"/>
              <a:gd name="connsiteX10" fmla="*/ 11470341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45165" y="242472"/>
                </a:moveTo>
                <a:lnTo>
                  <a:pt x="245165" y="6615528"/>
                </a:lnTo>
                <a:lnTo>
                  <a:pt x="11470341" y="6615528"/>
                </a:lnTo>
                <a:lnTo>
                  <a:pt x="11470341" y="6212541"/>
                </a:lnTo>
                <a:lnTo>
                  <a:pt x="11936921" y="6212541"/>
                </a:lnTo>
                <a:lnTo>
                  <a:pt x="11936921" y="24247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12541"/>
                </a:lnTo>
                <a:lnTo>
                  <a:pt x="12192000" y="6858000"/>
                </a:lnTo>
                <a:lnTo>
                  <a:pt x="114703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707C3-36C6-85F1-B8F0-A72794100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994" y="2825912"/>
            <a:ext cx="6764047" cy="71968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B0A9B6-7FC8-EC63-8387-6FD7B4ED4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994" y="4208245"/>
            <a:ext cx="6764047" cy="52800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7317161-2CD7-7DFA-011F-A55C360C705F}"/>
              </a:ext>
            </a:extLst>
          </p:cNvPr>
          <p:cNvSpPr/>
          <p:nvPr userDrawn="1"/>
        </p:nvSpPr>
        <p:spPr>
          <a:xfrm>
            <a:off x="8917401" y="2927688"/>
            <a:ext cx="3019519" cy="3674852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4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6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4" y="951429"/>
                  <a:pt x="444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5110CC4-A2B8-4618-D517-8ABB660C09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185" y="494837"/>
            <a:ext cx="1057081" cy="5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54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257373F1-71A1-3C20-DC9F-D0F32C3C6395}"/>
              </a:ext>
            </a:extLst>
          </p:cNvPr>
          <p:cNvSpPr/>
          <p:nvPr userDrawn="1"/>
        </p:nvSpPr>
        <p:spPr>
          <a:xfrm>
            <a:off x="-1" y="-1"/>
            <a:ext cx="12192000" cy="6858000"/>
          </a:xfrm>
          <a:custGeom>
            <a:avLst/>
            <a:gdLst>
              <a:gd name="connsiteX0" fmla="*/ 245165 w 12192000"/>
              <a:gd name="connsiteY0" fmla="*/ 242472 h 6858000"/>
              <a:gd name="connsiteX1" fmla="*/ 245165 w 12192000"/>
              <a:gd name="connsiteY1" fmla="*/ 6615528 h 6858000"/>
              <a:gd name="connsiteX2" fmla="*/ 11470341 w 12192000"/>
              <a:gd name="connsiteY2" fmla="*/ 6615528 h 6858000"/>
              <a:gd name="connsiteX3" fmla="*/ 11470341 w 12192000"/>
              <a:gd name="connsiteY3" fmla="*/ 6212541 h 6858000"/>
              <a:gd name="connsiteX4" fmla="*/ 11936921 w 12192000"/>
              <a:gd name="connsiteY4" fmla="*/ 6212541 h 6858000"/>
              <a:gd name="connsiteX5" fmla="*/ 11936921 w 12192000"/>
              <a:gd name="connsiteY5" fmla="*/ 242472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212541 h 6858000"/>
              <a:gd name="connsiteX9" fmla="*/ 12192000 w 12192000"/>
              <a:gd name="connsiteY9" fmla="*/ 6858000 h 6858000"/>
              <a:gd name="connsiteX10" fmla="*/ 11470341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45165" y="242472"/>
                </a:moveTo>
                <a:lnTo>
                  <a:pt x="245165" y="6615528"/>
                </a:lnTo>
                <a:lnTo>
                  <a:pt x="11470341" y="6615528"/>
                </a:lnTo>
                <a:lnTo>
                  <a:pt x="11470341" y="6212541"/>
                </a:lnTo>
                <a:lnTo>
                  <a:pt x="11936921" y="6212541"/>
                </a:lnTo>
                <a:lnTo>
                  <a:pt x="11936921" y="24247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12541"/>
                </a:lnTo>
                <a:lnTo>
                  <a:pt x="12192000" y="6858000"/>
                </a:lnTo>
                <a:lnTo>
                  <a:pt x="114703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7317161-2CD7-7DFA-011F-A55C360C705F}"/>
              </a:ext>
            </a:extLst>
          </p:cNvPr>
          <p:cNvSpPr/>
          <p:nvPr userDrawn="1"/>
        </p:nvSpPr>
        <p:spPr>
          <a:xfrm>
            <a:off x="8917401" y="2927688"/>
            <a:ext cx="3019519" cy="3674852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4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6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4" y="951429"/>
                  <a:pt x="444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82EB5B-084C-DCFD-141C-6E9AF1C45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994" y="2825912"/>
            <a:ext cx="6764047" cy="71968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A1332AA-01BD-4DB9-F2AF-DD4CA84D3B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993" y="4199453"/>
            <a:ext cx="6764047" cy="52800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28728B9-2E87-EC3B-F1E8-E1EB6C3610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185" y="494837"/>
            <a:ext cx="1057081" cy="5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06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1C625431-9E2B-4C54-D4A1-FBD287B9FB02}"/>
              </a:ext>
            </a:extLst>
          </p:cNvPr>
          <p:cNvSpPr/>
          <p:nvPr userDrawn="1"/>
        </p:nvSpPr>
        <p:spPr>
          <a:xfrm>
            <a:off x="-1" y="-1"/>
            <a:ext cx="12192000" cy="6858000"/>
          </a:xfrm>
          <a:custGeom>
            <a:avLst/>
            <a:gdLst>
              <a:gd name="connsiteX0" fmla="*/ 245165 w 12192000"/>
              <a:gd name="connsiteY0" fmla="*/ 242472 h 6858000"/>
              <a:gd name="connsiteX1" fmla="*/ 245165 w 12192000"/>
              <a:gd name="connsiteY1" fmla="*/ 6615528 h 6858000"/>
              <a:gd name="connsiteX2" fmla="*/ 11470341 w 12192000"/>
              <a:gd name="connsiteY2" fmla="*/ 6615528 h 6858000"/>
              <a:gd name="connsiteX3" fmla="*/ 11470341 w 12192000"/>
              <a:gd name="connsiteY3" fmla="*/ 6212541 h 6858000"/>
              <a:gd name="connsiteX4" fmla="*/ 11936921 w 12192000"/>
              <a:gd name="connsiteY4" fmla="*/ 6212541 h 6858000"/>
              <a:gd name="connsiteX5" fmla="*/ 11936921 w 12192000"/>
              <a:gd name="connsiteY5" fmla="*/ 242472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212541 h 6858000"/>
              <a:gd name="connsiteX9" fmla="*/ 12192000 w 12192000"/>
              <a:gd name="connsiteY9" fmla="*/ 6858000 h 6858000"/>
              <a:gd name="connsiteX10" fmla="*/ 11470341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45165" y="242472"/>
                </a:moveTo>
                <a:lnTo>
                  <a:pt x="245165" y="6615528"/>
                </a:lnTo>
                <a:lnTo>
                  <a:pt x="11470341" y="6615528"/>
                </a:lnTo>
                <a:lnTo>
                  <a:pt x="11470341" y="6212541"/>
                </a:lnTo>
                <a:lnTo>
                  <a:pt x="11936921" y="6212541"/>
                </a:lnTo>
                <a:lnTo>
                  <a:pt x="11936921" y="24247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12541"/>
                </a:lnTo>
                <a:lnTo>
                  <a:pt x="12192000" y="6858000"/>
                </a:lnTo>
                <a:lnTo>
                  <a:pt x="114703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7317161-2CD7-7DFA-011F-A55C360C705F}"/>
              </a:ext>
            </a:extLst>
          </p:cNvPr>
          <p:cNvSpPr/>
          <p:nvPr userDrawn="1"/>
        </p:nvSpPr>
        <p:spPr>
          <a:xfrm>
            <a:off x="8917401" y="2927688"/>
            <a:ext cx="3019519" cy="3674852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4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6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4" y="951429"/>
                  <a:pt x="444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E06B4-BCDE-E193-5DD3-9529880AAB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994" y="2825912"/>
            <a:ext cx="6764047" cy="71968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403D34E-FD83-5B00-7347-43D584140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993" y="4199453"/>
            <a:ext cx="6764047" cy="52800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6A5207F-374A-182C-2AD3-703BB31CDC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185" y="494837"/>
            <a:ext cx="1057081" cy="5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29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7E7597D-23CD-18B4-3544-1C1373EEDDCE}"/>
              </a:ext>
            </a:extLst>
          </p:cNvPr>
          <p:cNvSpPr/>
          <p:nvPr userDrawn="1"/>
        </p:nvSpPr>
        <p:spPr>
          <a:xfrm>
            <a:off x="-1" y="-1"/>
            <a:ext cx="12192000" cy="6858000"/>
          </a:xfrm>
          <a:custGeom>
            <a:avLst/>
            <a:gdLst>
              <a:gd name="connsiteX0" fmla="*/ 245165 w 12192000"/>
              <a:gd name="connsiteY0" fmla="*/ 242472 h 6858000"/>
              <a:gd name="connsiteX1" fmla="*/ 245165 w 12192000"/>
              <a:gd name="connsiteY1" fmla="*/ 6615528 h 6858000"/>
              <a:gd name="connsiteX2" fmla="*/ 11470341 w 12192000"/>
              <a:gd name="connsiteY2" fmla="*/ 6615528 h 6858000"/>
              <a:gd name="connsiteX3" fmla="*/ 11470341 w 12192000"/>
              <a:gd name="connsiteY3" fmla="*/ 6212541 h 6858000"/>
              <a:gd name="connsiteX4" fmla="*/ 11936921 w 12192000"/>
              <a:gd name="connsiteY4" fmla="*/ 6212541 h 6858000"/>
              <a:gd name="connsiteX5" fmla="*/ 11936921 w 12192000"/>
              <a:gd name="connsiteY5" fmla="*/ 242472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212541 h 6858000"/>
              <a:gd name="connsiteX9" fmla="*/ 12192000 w 12192000"/>
              <a:gd name="connsiteY9" fmla="*/ 6858000 h 6858000"/>
              <a:gd name="connsiteX10" fmla="*/ 11470341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45165" y="242472"/>
                </a:moveTo>
                <a:lnTo>
                  <a:pt x="245165" y="6615528"/>
                </a:lnTo>
                <a:lnTo>
                  <a:pt x="11470341" y="6615528"/>
                </a:lnTo>
                <a:lnTo>
                  <a:pt x="11470341" y="6212541"/>
                </a:lnTo>
                <a:lnTo>
                  <a:pt x="11936921" y="6212541"/>
                </a:lnTo>
                <a:lnTo>
                  <a:pt x="11936921" y="24247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12541"/>
                </a:lnTo>
                <a:lnTo>
                  <a:pt x="12192000" y="6858000"/>
                </a:lnTo>
                <a:lnTo>
                  <a:pt x="114703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7317161-2CD7-7DFA-011F-A55C360C705F}"/>
              </a:ext>
            </a:extLst>
          </p:cNvPr>
          <p:cNvSpPr/>
          <p:nvPr userDrawn="1"/>
        </p:nvSpPr>
        <p:spPr>
          <a:xfrm>
            <a:off x="8917401" y="2927688"/>
            <a:ext cx="3019519" cy="3674852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4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6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4" y="951429"/>
                  <a:pt x="444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44301-57D9-3466-4667-3834E0033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994" y="2825912"/>
            <a:ext cx="6764047" cy="71968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01E7443-E1F2-8C26-0395-BD9D09842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993" y="4199453"/>
            <a:ext cx="6764047" cy="52800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2831A7C-66B0-F5CD-4D79-3DD5FCA39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185" y="494837"/>
            <a:ext cx="1057081" cy="5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48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6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47C08BF-8AB0-C058-0867-F7D1F0A4A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185" y="494837"/>
            <a:ext cx="1057081" cy="546863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8B519E95-7500-BEB9-3977-17B14F3B9730}"/>
              </a:ext>
            </a:extLst>
          </p:cNvPr>
          <p:cNvSpPr/>
          <p:nvPr userDrawn="1"/>
        </p:nvSpPr>
        <p:spPr>
          <a:xfrm>
            <a:off x="-1" y="-1"/>
            <a:ext cx="12192000" cy="6858000"/>
          </a:xfrm>
          <a:custGeom>
            <a:avLst/>
            <a:gdLst>
              <a:gd name="connsiteX0" fmla="*/ 245165 w 12192000"/>
              <a:gd name="connsiteY0" fmla="*/ 242472 h 6858000"/>
              <a:gd name="connsiteX1" fmla="*/ 245165 w 12192000"/>
              <a:gd name="connsiteY1" fmla="*/ 6615528 h 6858000"/>
              <a:gd name="connsiteX2" fmla="*/ 11470341 w 12192000"/>
              <a:gd name="connsiteY2" fmla="*/ 6615528 h 6858000"/>
              <a:gd name="connsiteX3" fmla="*/ 11470341 w 12192000"/>
              <a:gd name="connsiteY3" fmla="*/ 6212541 h 6858000"/>
              <a:gd name="connsiteX4" fmla="*/ 11936921 w 12192000"/>
              <a:gd name="connsiteY4" fmla="*/ 6212541 h 6858000"/>
              <a:gd name="connsiteX5" fmla="*/ 11936921 w 12192000"/>
              <a:gd name="connsiteY5" fmla="*/ 242472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212541 h 6858000"/>
              <a:gd name="connsiteX9" fmla="*/ 12192000 w 12192000"/>
              <a:gd name="connsiteY9" fmla="*/ 6858000 h 6858000"/>
              <a:gd name="connsiteX10" fmla="*/ 11470341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245165" y="242472"/>
                </a:moveTo>
                <a:lnTo>
                  <a:pt x="245165" y="6615528"/>
                </a:lnTo>
                <a:lnTo>
                  <a:pt x="11470341" y="6615528"/>
                </a:lnTo>
                <a:lnTo>
                  <a:pt x="11470341" y="6212541"/>
                </a:lnTo>
                <a:lnTo>
                  <a:pt x="11936921" y="6212541"/>
                </a:lnTo>
                <a:lnTo>
                  <a:pt x="11936921" y="24247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212541"/>
                </a:lnTo>
                <a:lnTo>
                  <a:pt x="12192000" y="6858000"/>
                </a:lnTo>
                <a:lnTo>
                  <a:pt x="114703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97317161-2CD7-7DFA-011F-A55C360C705F}"/>
              </a:ext>
            </a:extLst>
          </p:cNvPr>
          <p:cNvSpPr/>
          <p:nvPr userDrawn="1"/>
        </p:nvSpPr>
        <p:spPr>
          <a:xfrm>
            <a:off x="8917401" y="2927688"/>
            <a:ext cx="3019519" cy="3674852"/>
          </a:xfrm>
          <a:custGeom>
            <a:avLst/>
            <a:gdLst>
              <a:gd name="connsiteX0" fmla="*/ 676211 w 790892"/>
              <a:gd name="connsiteY0" fmla="*/ 962478 h 962541"/>
              <a:gd name="connsiteX1" fmla="*/ 24892 w 790892"/>
              <a:gd name="connsiteY1" fmla="*/ 962478 h 962541"/>
              <a:gd name="connsiteX2" fmla="*/ 444 w 790892"/>
              <a:gd name="connsiteY2" fmla="*/ 938030 h 962541"/>
              <a:gd name="connsiteX3" fmla="*/ 127 w 790892"/>
              <a:gd name="connsiteY3" fmla="*/ 366593 h 962541"/>
              <a:gd name="connsiteX4" fmla="*/ 0 w 790892"/>
              <a:gd name="connsiteY4" fmla="*/ 304744 h 962541"/>
              <a:gd name="connsiteX5" fmla="*/ 0 w 790892"/>
              <a:gd name="connsiteY5" fmla="*/ 262390 h 962541"/>
              <a:gd name="connsiteX6" fmla="*/ 11620 w 790892"/>
              <a:gd name="connsiteY6" fmla="*/ 242261 h 962541"/>
              <a:gd name="connsiteX7" fmla="*/ 388556 w 790892"/>
              <a:gd name="connsiteY7" fmla="*/ 2421 h 962541"/>
              <a:gd name="connsiteX8" fmla="*/ 405447 w 790892"/>
              <a:gd name="connsiteY8" fmla="*/ 2485 h 962541"/>
              <a:gd name="connsiteX9" fmla="*/ 779780 w 790892"/>
              <a:gd name="connsiteY9" fmla="*/ 242578 h 962541"/>
              <a:gd name="connsiteX10" fmla="*/ 790766 w 790892"/>
              <a:gd name="connsiteY10" fmla="*/ 261311 h 962541"/>
              <a:gd name="connsiteX11" fmla="*/ 790766 w 790892"/>
              <a:gd name="connsiteY11" fmla="*/ 295092 h 962541"/>
              <a:gd name="connsiteX12" fmla="*/ 790892 w 790892"/>
              <a:gd name="connsiteY12" fmla="*/ 364435 h 962541"/>
              <a:gd name="connsiteX13" fmla="*/ 790892 w 790892"/>
              <a:gd name="connsiteY13" fmla="*/ 938157 h 962541"/>
              <a:gd name="connsiteX14" fmla="*/ 766508 w 790892"/>
              <a:gd name="connsiteY14" fmla="*/ 962541 h 962541"/>
              <a:gd name="connsiteX15" fmla="*/ 676211 w 790892"/>
              <a:gd name="connsiteY15" fmla="*/ 962541 h 96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0892" h="962541">
                <a:moveTo>
                  <a:pt x="676211" y="962478"/>
                </a:moveTo>
                <a:lnTo>
                  <a:pt x="24892" y="962478"/>
                </a:lnTo>
                <a:cubicBezTo>
                  <a:pt x="11493" y="962478"/>
                  <a:pt x="444" y="951429"/>
                  <a:pt x="444" y="938030"/>
                </a:cubicBezTo>
                <a:cubicBezTo>
                  <a:pt x="127" y="673806"/>
                  <a:pt x="127" y="624277"/>
                  <a:pt x="127" y="366593"/>
                </a:cubicBezTo>
                <a:lnTo>
                  <a:pt x="0" y="304744"/>
                </a:lnTo>
                <a:lnTo>
                  <a:pt x="0" y="262390"/>
                </a:lnTo>
                <a:cubicBezTo>
                  <a:pt x="127" y="254198"/>
                  <a:pt x="4699" y="246642"/>
                  <a:pt x="11620" y="242261"/>
                </a:cubicBezTo>
                <a:cubicBezTo>
                  <a:pt x="64262" y="208732"/>
                  <a:pt x="288036" y="66048"/>
                  <a:pt x="388556" y="2421"/>
                </a:cubicBezTo>
                <a:cubicBezTo>
                  <a:pt x="393700" y="-818"/>
                  <a:pt x="400303" y="-818"/>
                  <a:pt x="405447" y="2485"/>
                </a:cubicBezTo>
                <a:lnTo>
                  <a:pt x="779780" y="242578"/>
                </a:lnTo>
                <a:cubicBezTo>
                  <a:pt x="786257" y="246705"/>
                  <a:pt x="790194" y="253754"/>
                  <a:pt x="790766" y="261311"/>
                </a:cubicBezTo>
                <a:lnTo>
                  <a:pt x="790766" y="295092"/>
                </a:lnTo>
                <a:cubicBezTo>
                  <a:pt x="790766" y="295092"/>
                  <a:pt x="790892" y="364435"/>
                  <a:pt x="790892" y="364435"/>
                </a:cubicBezTo>
                <a:lnTo>
                  <a:pt x="790892" y="938157"/>
                </a:lnTo>
                <a:cubicBezTo>
                  <a:pt x="790892" y="951619"/>
                  <a:pt x="779970" y="962541"/>
                  <a:pt x="766508" y="962541"/>
                </a:cubicBezTo>
                <a:lnTo>
                  <a:pt x="676211" y="962541"/>
                </a:lnTo>
                <a:close/>
              </a:path>
            </a:pathLst>
          </a:custGeom>
          <a:solidFill>
            <a:schemeClr val="accent1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344FC1-E56C-4BE0-52E6-B6002A5DF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994" y="2825912"/>
            <a:ext cx="6764047" cy="71968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0A033BB-F8EE-135E-11B2-F088BEBED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7993" y="4199453"/>
            <a:ext cx="6764047" cy="52800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Arial" panose="020B0604020202020204" pitchFamily="34" charset="0"/>
                <a:ea typeface="Bagoss Standard" panose="020B0504060102020204" pitchFamily="34" charset="77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1050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EE980-FCFE-DE05-1BFA-C0FE37C5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1D15E-4AD5-1A11-E152-EDFB21439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31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79" r:id="rId4"/>
    <p:sldLayoutId id="2147483685" r:id="rId5"/>
    <p:sldLayoutId id="2147483684" r:id="rId6"/>
    <p:sldLayoutId id="2147483680" r:id="rId7"/>
    <p:sldLayoutId id="2147483681" r:id="rId8"/>
    <p:sldLayoutId id="2147483682" r:id="rId9"/>
    <p:sldLayoutId id="2147483683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6" r:id="rId17"/>
    <p:sldLayoutId id="2147483727" r:id="rId18"/>
    <p:sldLayoutId id="2147483728" r:id="rId19"/>
    <p:sldLayoutId id="2147483729" r:id="rId20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Bagoss Condensed SemiBold" panose="020B0806060102020204" pitchFamily="34" charset="77"/>
          <a:cs typeface="Bagoss Condensed SemiBold" panose="020B0806060102020204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etaSerifPro-Book" panose="020106040501010201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etaSerifPro-Book" panose="020106040501010201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MetaSerifPro-Book" panose="020106040501010201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etaSerifPro-Book" panose="020106040501010201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EE980-FCFE-DE05-1BFA-C0FE37C5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1D15E-4AD5-1A11-E152-EDFB21439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83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709" r:id="rId3"/>
    <p:sldLayoutId id="2147483693" r:id="rId4"/>
    <p:sldLayoutId id="2147483694" r:id="rId5"/>
    <p:sldLayoutId id="2147483695" r:id="rId6"/>
    <p:sldLayoutId id="2147483678" r:id="rId7"/>
    <p:sldLayoutId id="2147483708" r:id="rId8"/>
    <p:sldLayoutId id="2147483690" r:id="rId9"/>
    <p:sldLayoutId id="2147483691" r:id="rId10"/>
    <p:sldLayoutId id="2147483707" r:id="rId11"/>
    <p:sldLayoutId id="2147483677" r:id="rId12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Bagoss Condensed SemiBold" panose="020B0806060102020204" pitchFamily="34" charset="77"/>
          <a:cs typeface="Bagoss Condensed SemiBold" panose="020B0806060102020204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EE980-FCFE-DE05-1BFA-C0FE37C5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1D15E-4AD5-1A11-E152-EDFB21439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49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Bagoss Condensed SemiBold" panose="020B0806060102020204" pitchFamily="34" charset="77"/>
          <a:cs typeface="Bagoss Condensed SemiBold" panose="020B0806060102020204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191067"/>
            <a:ext cx="10726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200"/>
              <a:buNone/>
              <a:defRPr sz="1200" b="1">
                <a:solidFill>
                  <a:srgbClr val="211F1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975100"/>
            <a:ext cx="11360800" cy="51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800"/>
              <a:buChar char="●"/>
              <a:defRPr sz="1800">
                <a:solidFill>
                  <a:srgbClr val="211F1F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○"/>
              <a:defRPr>
                <a:solidFill>
                  <a:srgbClr val="211F1F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■"/>
              <a:defRPr>
                <a:solidFill>
                  <a:srgbClr val="211F1F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●"/>
              <a:defRPr>
                <a:solidFill>
                  <a:srgbClr val="211F1F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○"/>
              <a:defRPr>
                <a:solidFill>
                  <a:srgbClr val="211F1F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■"/>
              <a:defRPr>
                <a:solidFill>
                  <a:srgbClr val="211F1F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●"/>
              <a:defRPr>
                <a:solidFill>
                  <a:srgbClr val="211F1F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○"/>
              <a:defRPr>
                <a:solidFill>
                  <a:srgbClr val="211F1F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1F1F"/>
              </a:buClr>
              <a:buSzPts val="1400"/>
              <a:buChar char="■"/>
              <a:defRPr>
                <a:solidFill>
                  <a:srgbClr val="211F1F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264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5" r:id="rId3"/>
    <p:sldLayoutId id="2147483717" r:id="rId4"/>
    <p:sldLayoutId id="214748372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wales/national-population-projections-2022-based-html#:~:text=Projected%20population%20by%20age,-Figure%202:%20Population&amp;text=The%20percentage%20aged%200%20to,slightly%20over%20the%20same%20period.&amp;text=People%20aged%2065%20years%20or,17.5%25%20in%20mid%2D2022.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dit.wales/sites/default/files/planning-services-2019-full-report-english_5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mailto:mark.hand@rtpi.org.uk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mailto:comms@hbf.co.uk" TargetMode="Externa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E3C3-02E7-07E0-8C9E-F166FC1DD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164" y="1438550"/>
            <a:ext cx="11701669" cy="719689"/>
          </a:xfrm>
        </p:spPr>
        <p:txBody>
          <a:bodyPr/>
          <a:lstStyle/>
          <a:p>
            <a:r>
              <a:rPr lang="en-GB"/>
              <a:t>Planning challenges in home building: the plan-led system in Wales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DE421-41B1-053F-03DB-7BC36BA4EA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/>
              <a:t>HBF Webinar: </a:t>
            </a:r>
            <a:r>
              <a:rPr lang="en-GB"/>
              <a:t>29 January 2026</a:t>
            </a:r>
          </a:p>
        </p:txBody>
      </p:sp>
    </p:spTree>
    <p:extLst>
      <p:ext uri="{BB962C8B-B14F-4D97-AF65-F5344CB8AC3E}">
        <p14:creationId xmlns:p14="http://schemas.microsoft.com/office/powerpoint/2010/main" val="774191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153EB-621F-0A21-1949-E3DC14DDD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353" y="1053550"/>
            <a:ext cx="4922923" cy="54120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Monmouth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B514F-CEF8-8B64-6A16-8E99A77CD2A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52354" y="1594754"/>
            <a:ext cx="5225882" cy="48631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400"/>
              <a:t>Local Development Plan 2011 – 2021 adopted in 2014</a:t>
            </a:r>
          </a:p>
          <a:p>
            <a:pPr>
              <a:lnSpc>
                <a:spcPct val="90000"/>
              </a:lnSpc>
            </a:pPr>
            <a:r>
              <a:rPr lang="en-GB" sz="1400"/>
              <a:t>RLDP – 2018-2033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/>
              <a:t>Review started in 2018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/>
              <a:t>Delivery agreement –  “I will also expect DAs to demonstrate that plan preparation can be achieved within 3.5 years from formal commencement of the process, with a single additional slippage period of 3 months. … I should state quite clearly …I will not be minded to agree any further extensions to the  DA beyond the initial agreement itself.” Cabinet Secretary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/>
              <a:t>Revised delivery agreement 2020 – Adoption Autumn 2023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/>
              <a:t>Intervention by WG to Deposit Plan 2011 – significant reduction in housing numbers.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/>
              <a:t>Submitted for examination in late 2024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/>
              <a:t>Inquiry delayed due to Phosphates questions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/>
              <a:t>Potential Green belt issues due to the lack of SDP progress.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1400"/>
              <a:t>Adoption 2026/27?</a:t>
            </a:r>
          </a:p>
        </p:txBody>
      </p:sp>
      <p:pic>
        <p:nvPicPr>
          <p:cNvPr id="8" name="Content Placeholder 7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B158AB38-34E0-2744-2E0F-6A8576466BF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r="-3" b="5373"/>
          <a:stretch>
            <a:fillRect/>
          </a:stretch>
        </p:blipFill>
        <p:spPr>
          <a:xfrm>
            <a:off x="6711038" y="242471"/>
            <a:ext cx="5225882" cy="6360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00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FEE9C-7DE3-0A89-9DD2-FD5B843652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Political Delays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BB95C-09D8-BFF3-9B22-33DF07E0D78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2354" y="1838325"/>
            <a:ext cx="5149972" cy="432161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Wrexham LDP - First plan in Wales to be unadopted.  WG are still to decide what happens next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In September 2025 – WG confirmed: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‘</a:t>
            </a:r>
            <a:r>
              <a:rPr lang="en-GB" sz="1800" i="1"/>
              <a:t>I can confirm that WCBC have written to Welsh Ministers requesting withdrawal of the plan. The power to withdraw the plan, amongst other options, resides solely with the Welsh Ministers.’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Welsh Elections May 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Local elections May 2027</a:t>
            </a:r>
          </a:p>
        </p:txBody>
      </p:sp>
      <p:pic>
        <p:nvPicPr>
          <p:cNvPr id="8" name="Content Placeholder 7" descr="A group of buildings and trees&#10;&#10;AI-generated content may be incorrect.">
            <a:extLst>
              <a:ext uri="{FF2B5EF4-FFF2-40B4-BE49-F238E27FC236}">
                <a16:creationId xmlns:a16="http://schemas.microsoft.com/office/drawing/2014/main" id="{A73CCC1F-5EA6-BDA6-9255-607E39B97C6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6504876" y="2026630"/>
            <a:ext cx="5370415" cy="367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69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0DAAA-7C3A-9300-F3E2-E4F753C27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Strategic Development Plans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49D19-6AB5-4AD3-15CD-90D4BD98EA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2354" y="1937982"/>
            <a:ext cx="5504477" cy="42219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Town and Country Planning (Strategic Development Plan) (Wales) Regulations 202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In June 2022, the requirement for local authorities to produce an SDP was transferred to the four CJCs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latin typeface="Times New Roman"/>
                <a:cs typeface="Times New Roman"/>
              </a:rPr>
              <a:t>South East Wales  SDP – Adoption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latin typeface="Times New Roman"/>
                <a:cs typeface="Times New Roman"/>
              </a:rPr>
              <a:t>South West Wales SDP – Adoption 2031(Draft)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North Wales SDP – Adoption 2032 (Draft)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>
              <a:latin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>
                <a:latin typeface="Times New Roman"/>
                <a:cs typeface="Times New Roman"/>
              </a:rPr>
              <a:t>Breen Belt Issue!</a:t>
            </a:r>
            <a:endParaRPr lang="en-GB" sz="1800"/>
          </a:p>
        </p:txBody>
      </p:sp>
      <p:pic>
        <p:nvPicPr>
          <p:cNvPr id="7" name="Content Placeholder 6" descr="A map of the united kingdom&#10;&#10;AI-generated content may be incorrect.">
            <a:extLst>
              <a:ext uri="{FF2B5EF4-FFF2-40B4-BE49-F238E27FC236}">
                <a16:creationId xmlns:a16="http://schemas.microsoft.com/office/drawing/2014/main" id="{94FB312A-6A92-494F-2D72-73B7BF17A776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/>
          <a:stretch>
            <a:fillRect/>
          </a:stretch>
        </p:blipFill>
        <p:spPr>
          <a:xfrm>
            <a:off x="7156272" y="1431201"/>
            <a:ext cx="4447464" cy="480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6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E0222-290B-E50E-93A3-3D8F276208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Mark Hand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AE1DB-4C24-3722-C209-DE8800C56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384" y="3794760"/>
            <a:ext cx="7251192" cy="941487"/>
          </a:xfrm>
        </p:spPr>
        <p:txBody>
          <a:bodyPr>
            <a:noAutofit/>
          </a:bodyPr>
          <a:lstStyle/>
          <a:p>
            <a:r>
              <a:rPr lang="en-GB"/>
              <a:t>Director of Profession, International, Cymru and Northern Ireland</a:t>
            </a:r>
          </a:p>
          <a:p>
            <a:r>
              <a:rPr lang="en-GB"/>
              <a:t>Royal Town Planning Institute (RTPI)</a:t>
            </a:r>
          </a:p>
        </p:txBody>
      </p:sp>
    </p:spTree>
    <p:extLst>
      <p:ext uri="{BB962C8B-B14F-4D97-AF65-F5344CB8AC3E}">
        <p14:creationId xmlns:p14="http://schemas.microsoft.com/office/powerpoint/2010/main" val="725277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66B52-0A74-DCD1-569A-D28CC04F1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859590-41A7-A77F-A1AC-70079E51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04813"/>
            <a:ext cx="8807450" cy="615950"/>
          </a:xfrm>
        </p:spPr>
        <p:txBody>
          <a:bodyPr>
            <a:normAutofit fontScale="90000"/>
          </a:bodyPr>
          <a:lstStyle/>
          <a:p>
            <a:r>
              <a:rPr lang="en-GB" noProof="0"/>
              <a:t>Purpose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7D8173-D043-370F-1E2B-2734F09F554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5" y="1139825"/>
            <a:ext cx="8807450" cy="384175"/>
          </a:xfrm>
        </p:spPr>
        <p:txBody>
          <a:bodyPr>
            <a:normAutofit fontScale="92500" lnSpcReduction="20000"/>
          </a:bodyPr>
          <a:lstStyle/>
          <a:p>
            <a:r>
              <a:rPr lang="en-GB" noProof="0"/>
              <a:t>If we always do what we’ve always done…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9EEB60-7F91-3956-332C-78E9018DEC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5" y="2227263"/>
            <a:ext cx="10801350" cy="6555641"/>
          </a:xfrm>
        </p:spPr>
        <p:txBody>
          <a:bodyPr>
            <a:spAutoFit/>
          </a:bodyPr>
          <a:lstStyle/>
          <a:p>
            <a:r>
              <a:rPr lang="en-GB" sz="2400" noProof="0"/>
              <a:t>Ultimately, what are Development Plans there for?</a:t>
            </a:r>
          </a:p>
          <a:p>
            <a:endParaRPr lang="en-GB" sz="120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chemeClr val="accent1"/>
                </a:solidFill>
                <a:latin typeface="+mj-lt"/>
              </a:rPr>
              <a:t>Key age profile metrics (mid-2022/2023 estimates)</a:t>
            </a:r>
            <a:endParaRPr lang="en-US" altLang="en-US">
              <a:solidFill>
                <a:schemeClr val="accent1"/>
              </a:solidFill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chemeClr val="accent1"/>
                </a:solidFill>
                <a:latin typeface="+mj-lt"/>
              </a:rPr>
              <a:t>Total population:	</a:t>
            </a:r>
            <a:r>
              <a:rPr lang="en-US" altLang="en-US">
                <a:solidFill>
                  <a:schemeClr val="accent1"/>
                </a:solidFill>
                <a:latin typeface="+mj-lt"/>
              </a:rPr>
              <a:t>Approx. 3.1 million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chemeClr val="accent1"/>
                </a:solidFill>
                <a:latin typeface="+mj-lt"/>
              </a:rPr>
              <a:t>Children (0-15):	</a:t>
            </a:r>
            <a:r>
              <a:rPr lang="en-US" altLang="en-US">
                <a:solidFill>
                  <a:schemeClr val="accent1"/>
                </a:solidFill>
                <a:latin typeface="+mj-lt"/>
              </a:rPr>
              <a:t>17.5% (projected to decrease)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chemeClr val="accent1"/>
                </a:solidFill>
                <a:latin typeface="+mj-lt"/>
              </a:rPr>
              <a:t>Working age (16-64):	</a:t>
            </a:r>
            <a:r>
              <a:rPr lang="en-US" altLang="en-US">
                <a:solidFill>
                  <a:schemeClr val="accent1"/>
                </a:solidFill>
                <a:latin typeface="+mj-lt"/>
              </a:rPr>
              <a:t>60.9%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chemeClr val="accent1"/>
                </a:solidFill>
                <a:latin typeface="+mj-lt"/>
              </a:rPr>
              <a:t>Older people (65+):</a:t>
            </a:r>
            <a:r>
              <a:rPr lang="en-US" altLang="en-US">
                <a:solidFill>
                  <a:schemeClr val="accent1"/>
                </a:solidFill>
                <a:latin typeface="+mj-lt"/>
              </a:rPr>
              <a:t> 	21.5% (projected to reach c.25% by 2032 and over 1 million by 2060)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chemeClr val="accent1"/>
                </a:solidFill>
                <a:latin typeface="+mj-lt"/>
              </a:rPr>
              <a:t>Median age:</a:t>
            </a:r>
            <a:r>
              <a:rPr lang="en-US" altLang="en-US">
                <a:solidFill>
                  <a:schemeClr val="accent1"/>
                </a:solidFill>
                <a:latin typeface="+mj-lt"/>
              </a:rPr>
              <a:t> 		42 years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>
              <a:solidFill>
                <a:schemeClr val="accent1"/>
              </a:solidFill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chemeClr val="accent1"/>
                </a:solidFill>
                <a:latin typeface="+mj-lt"/>
              </a:rPr>
              <a:t>Regional variations &amp; trends</a:t>
            </a:r>
            <a:endParaRPr lang="en-US" altLang="en-US">
              <a:solidFill>
                <a:schemeClr val="accent1"/>
              </a:solidFill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chemeClr val="accent1"/>
                </a:solidFill>
                <a:latin typeface="+mj-lt"/>
              </a:rPr>
              <a:t>Oldest areas:		</a:t>
            </a:r>
            <a:r>
              <a:rPr lang="en-US" altLang="en-US">
                <a:solidFill>
                  <a:schemeClr val="accent1"/>
                </a:solidFill>
                <a:latin typeface="+mj-lt"/>
              </a:rPr>
              <a:t>Powys (27.8% over 65), Conwy (27.4%), and Isle of Anglesey (26.4%)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chemeClr val="accent1"/>
                </a:solidFill>
                <a:latin typeface="+mj-lt"/>
              </a:rPr>
              <a:t>Youngest areas:</a:t>
            </a:r>
            <a:r>
              <a:rPr lang="en-US" altLang="en-US">
                <a:solidFill>
                  <a:schemeClr val="accent1"/>
                </a:solidFill>
                <a:latin typeface="+mj-lt"/>
              </a:rPr>
              <a:t> 	Cardiff (34 average age) and Newport (38 average age)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chemeClr val="accent1"/>
                </a:solidFill>
                <a:latin typeface="+mj-lt"/>
              </a:rPr>
              <a:t>Projected growth:</a:t>
            </a:r>
            <a:r>
              <a:rPr lang="en-US" altLang="en-US">
                <a:solidFill>
                  <a:schemeClr val="accent1"/>
                </a:solidFill>
                <a:latin typeface="+mj-lt"/>
              </a:rPr>
              <a:t> 	The number of people aged 75+ is expected to increase by 22.1% 			between 2022 and 2032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hlinkClick r:id="rId3"/>
              </a:rPr>
              <a:t>Source: National population projections: 2022-based [HTML] | GOV.WALES</a:t>
            </a:r>
            <a:endParaRPr lang="en-US" altLang="en-US" sz="1200">
              <a:solidFill>
                <a:schemeClr val="accent1"/>
              </a:solidFill>
            </a:endParaRPr>
          </a:p>
          <a:p>
            <a:endParaRPr lang="en-GB" sz="2400" noProof="0"/>
          </a:p>
          <a:p>
            <a:endParaRPr lang="en-GB" sz="2400" noProof="0"/>
          </a:p>
          <a:p>
            <a:endParaRPr lang="en-GB" sz="2400" noProof="0"/>
          </a:p>
          <a:p>
            <a:endParaRPr lang="en-GB" sz="2400" b="1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49FED9-A4C3-67C6-9CD9-D8EA8F422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6AE68-6091-A3B2-970D-02DD76222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5816EC5-246E-CC70-40BD-DFAF21D7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8807491" cy="615553"/>
          </a:xfrm>
        </p:spPr>
        <p:txBody>
          <a:bodyPr>
            <a:normAutofit fontScale="90000"/>
          </a:bodyPr>
          <a:lstStyle/>
          <a:p>
            <a:r>
              <a:rPr lang="en-GB" noProof="0"/>
              <a:t>People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D2E802-1BCA-69A4-838E-E9EBAB381C8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>
            <a:normAutofit fontScale="92500" lnSpcReduction="20000"/>
          </a:bodyPr>
          <a:lstStyle/>
          <a:p>
            <a:r>
              <a:rPr lang="en-GB" noProof="0"/>
              <a:t>Have we got our priorities right?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B06CDC-A166-3E46-69E9-27AE9D5E484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5" y="2227263"/>
            <a:ext cx="10801350" cy="1569660"/>
          </a:xfrm>
        </p:spPr>
        <p:txBody>
          <a:bodyPr>
            <a:spAutoFit/>
          </a:bodyPr>
          <a:lstStyle/>
          <a:p>
            <a:r>
              <a:rPr lang="en-GB" sz="2400" u="sng">
                <a:hlinkClick r:id="rId3"/>
              </a:rPr>
              <a:t>Audit Wales report (2019)</a:t>
            </a:r>
            <a:r>
              <a:rPr lang="en-GB" sz="2400"/>
              <a:t> identified that, in the decade since 2009, LPA services had “seen significant cuts in expenditure with budgets having fallen by 50% in real terms, considering inflation.”  </a:t>
            </a:r>
          </a:p>
          <a:p>
            <a:pPr marL="0" lvl="1" indent="0">
              <a:buNone/>
            </a:pPr>
            <a:endParaRPr lang="en-GB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53AA6D-DAF7-C4AB-0538-5CA6D69DC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18034">
            <a:off x="9175877" y="3279975"/>
            <a:ext cx="2422144" cy="3447690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F512B3-D4EA-4440-9BB3-10902839D21C}"/>
              </a:ext>
            </a:extLst>
          </p:cNvPr>
          <p:cNvGraphicFramePr/>
          <p:nvPr/>
        </p:nvGraphicFramePr>
        <p:xfrm>
          <a:off x="780481" y="3429000"/>
          <a:ext cx="6439026" cy="335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4B24EAF-81B1-851E-AA37-2F93107CFC69}"/>
              </a:ext>
            </a:extLst>
          </p:cNvPr>
          <p:cNvSpPr/>
          <p:nvPr/>
        </p:nvSpPr>
        <p:spPr>
          <a:xfrm rot="16200000">
            <a:off x="1305501" y="4135827"/>
            <a:ext cx="2141308" cy="1558347"/>
          </a:xfrm>
          <a:prstGeom prst="rect">
            <a:avLst/>
          </a:prstGeom>
          <a:solidFill>
            <a:srgbClr val="8A0C4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</a:rPr>
              <a:t>Tranche 1 LDPs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BDC813-E8F8-BFCA-D7ED-31222765CAEF}"/>
              </a:ext>
            </a:extLst>
          </p:cNvPr>
          <p:cNvSpPr/>
          <p:nvPr/>
        </p:nvSpPr>
        <p:spPr>
          <a:xfrm rot="16200000">
            <a:off x="4647567" y="3646433"/>
            <a:ext cx="2141309" cy="2537135"/>
          </a:xfrm>
          <a:prstGeom prst="rect">
            <a:avLst/>
          </a:prstGeom>
          <a:solidFill>
            <a:srgbClr val="8A0C4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bg1"/>
                </a:solidFill>
              </a:rPr>
              <a:t>Tranche 2 LDPs &amp; SDPs</a:t>
            </a:r>
          </a:p>
        </p:txBody>
      </p:sp>
    </p:spTree>
    <p:extLst>
      <p:ext uri="{BB962C8B-B14F-4D97-AF65-F5344CB8AC3E}">
        <p14:creationId xmlns:p14="http://schemas.microsoft.com/office/powerpoint/2010/main" val="42211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2E65C-1F1A-2104-B013-E30BC950D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F76A8F-5FDD-F3B3-B78B-3459FF1AF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04813"/>
            <a:ext cx="8807450" cy="615950"/>
          </a:xfrm>
        </p:spPr>
        <p:txBody>
          <a:bodyPr>
            <a:normAutofit fontScale="90000"/>
          </a:bodyPr>
          <a:lstStyle/>
          <a:p>
            <a:r>
              <a:rPr lang="en-GB" noProof="0"/>
              <a:t>Practice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AA2A38-8A2B-1341-B517-1FEC245ACF3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5" y="1139825"/>
            <a:ext cx="8807450" cy="384175"/>
          </a:xfrm>
        </p:spPr>
        <p:txBody>
          <a:bodyPr>
            <a:normAutofit fontScale="92500" lnSpcReduction="20000"/>
          </a:bodyPr>
          <a:lstStyle/>
          <a:p>
            <a:r>
              <a:rPr lang="en-GB" noProof="0"/>
              <a:t>Do good things come to those that wait?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C47D8BC-E9C0-C9DD-62E1-4ADAB16A99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5" y="2227263"/>
            <a:ext cx="10801350" cy="4401205"/>
          </a:xfrm>
        </p:spPr>
        <p:txBody>
          <a:bodyPr>
            <a:spAutoFit/>
          </a:bodyPr>
          <a:lstStyle/>
          <a:p>
            <a:r>
              <a:rPr lang="en-GB" sz="2400"/>
              <a:t>Ha</a:t>
            </a:r>
            <a:r>
              <a:rPr lang="en-GB" sz="2400" noProof="0"/>
              <a:t>s perfection become the enemy of good?</a:t>
            </a:r>
          </a:p>
          <a:p>
            <a:endParaRPr lang="en-GB" sz="1200" noProof="0"/>
          </a:p>
          <a:p>
            <a:r>
              <a:rPr lang="en-GB" sz="2400"/>
              <a:t>Pros and cons of a front-loaded system?</a:t>
            </a:r>
          </a:p>
          <a:p>
            <a:pPr lvl="1"/>
            <a:r>
              <a:rPr lang="en-GB"/>
              <a:t>Deliverability and certainty vs pragmatism</a:t>
            </a:r>
          </a:p>
          <a:p>
            <a:pPr lvl="1"/>
            <a:r>
              <a:rPr lang="en-GB"/>
              <a:t>Increased timescales?</a:t>
            </a:r>
          </a:p>
          <a:p>
            <a:pPr lvl="1"/>
            <a:r>
              <a:rPr lang="en-GB"/>
              <a:t>Increased expense and risk</a:t>
            </a:r>
          </a:p>
          <a:p>
            <a:pPr lvl="1"/>
            <a:r>
              <a:rPr lang="en-GB"/>
              <a:t>Default to larger strategic sites to deliver infrastructure</a:t>
            </a:r>
          </a:p>
          <a:p>
            <a:pPr lvl="1"/>
            <a:r>
              <a:rPr lang="en-GB"/>
              <a:t>Unintended consequence of excluding SMEs</a:t>
            </a:r>
          </a:p>
          <a:p>
            <a:pPr marL="0" lvl="1" indent="0">
              <a:buNone/>
            </a:pPr>
            <a:endParaRPr lang="en-GB" sz="1200"/>
          </a:p>
          <a:p>
            <a:pPr marL="0" lvl="1" indent="0">
              <a:buNone/>
            </a:pPr>
            <a:r>
              <a:rPr lang="en-GB" sz="2400"/>
              <a:t>Will SDPs help? Plan-led or Plan-only?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BEA438-276A-7C47-E355-CB0D60E1C0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7"/>
          <a:stretch>
            <a:fillRect/>
          </a:stretch>
        </p:blipFill>
        <p:spPr>
          <a:xfrm rot="945136">
            <a:off x="8512207" y="2402394"/>
            <a:ext cx="2849375" cy="400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9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00B8E-C25C-31A3-41E9-F9DC41458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0947E9-08FA-2EF5-EA1E-4726EA5AC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404813"/>
            <a:ext cx="8807450" cy="615950"/>
          </a:xfrm>
        </p:spPr>
        <p:txBody>
          <a:bodyPr>
            <a:normAutofit fontScale="90000"/>
          </a:bodyPr>
          <a:lstStyle/>
          <a:p>
            <a:r>
              <a:rPr lang="en-GB" noProof="0"/>
              <a:t>Practice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481D74-3EAB-5408-39E0-9353831E113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5" y="1139825"/>
            <a:ext cx="8807450" cy="384175"/>
          </a:xfrm>
        </p:spPr>
        <p:txBody>
          <a:bodyPr>
            <a:normAutofit fontScale="92500" lnSpcReduction="20000"/>
          </a:bodyPr>
          <a:lstStyle/>
          <a:p>
            <a:r>
              <a:rPr lang="en-GB" noProof="0"/>
              <a:t>Do good things come to those that wait?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9A8C817-F44D-73E7-3643-566D957FCC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5" y="2227263"/>
            <a:ext cx="10801350" cy="4401205"/>
          </a:xfrm>
        </p:spPr>
        <p:txBody>
          <a:bodyPr>
            <a:spAutoFit/>
          </a:bodyPr>
          <a:lstStyle/>
          <a:p>
            <a:r>
              <a:rPr lang="en-GB" sz="2400"/>
              <a:t>Ha</a:t>
            </a:r>
            <a:r>
              <a:rPr lang="en-GB" sz="2400" noProof="0"/>
              <a:t>s perfection become the enemy of good?</a:t>
            </a:r>
          </a:p>
          <a:p>
            <a:endParaRPr lang="en-GB" sz="1200" noProof="0"/>
          </a:p>
          <a:p>
            <a:r>
              <a:rPr lang="en-GB" sz="2400"/>
              <a:t>Pros and cons of a front-loaded system?</a:t>
            </a:r>
          </a:p>
          <a:p>
            <a:pPr lvl="1"/>
            <a:r>
              <a:rPr lang="en-GB"/>
              <a:t>Deliverability and certainty vs pragmatism</a:t>
            </a:r>
          </a:p>
          <a:p>
            <a:pPr lvl="1"/>
            <a:r>
              <a:rPr lang="en-GB"/>
              <a:t>Increased timescales?</a:t>
            </a:r>
          </a:p>
          <a:p>
            <a:pPr lvl="1"/>
            <a:r>
              <a:rPr lang="en-GB"/>
              <a:t>Increased expense and risk</a:t>
            </a:r>
          </a:p>
          <a:p>
            <a:pPr lvl="1"/>
            <a:r>
              <a:rPr lang="en-GB"/>
              <a:t>Default to larger strategic sites to deliver infrastructure</a:t>
            </a:r>
          </a:p>
          <a:p>
            <a:pPr lvl="1"/>
            <a:r>
              <a:rPr lang="en-GB"/>
              <a:t>Unintended consequence of excluding SMEs</a:t>
            </a:r>
          </a:p>
          <a:p>
            <a:pPr marL="0" lvl="1" indent="0">
              <a:buNone/>
            </a:pPr>
            <a:endParaRPr lang="en-GB" sz="1200"/>
          </a:p>
          <a:p>
            <a:pPr marL="0" lvl="1" indent="0">
              <a:buNone/>
            </a:pPr>
            <a:r>
              <a:rPr lang="en-GB" sz="2400"/>
              <a:t>Will SDPs help? Plan-led or Plan-only?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FBCC34-C972-1262-2943-685060144E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7"/>
          <a:stretch>
            <a:fillRect/>
          </a:stretch>
        </p:blipFill>
        <p:spPr>
          <a:xfrm rot="945136">
            <a:off x="8512207" y="2402394"/>
            <a:ext cx="2849375" cy="4002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99BAAB-8D6D-895B-1B15-114D29EF8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2090772"/>
            <a:ext cx="10156738" cy="9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3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2B85F-0C77-5366-6B49-BF9467A34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4A4509-37A3-DD1E-71FA-1B7B50511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8807491" cy="615553"/>
          </a:xfrm>
        </p:spPr>
        <p:txBody>
          <a:bodyPr>
            <a:normAutofit fontScale="90000"/>
          </a:bodyPr>
          <a:lstStyle/>
          <a:p>
            <a:r>
              <a:rPr lang="en-GB" noProof="0"/>
              <a:t>Politics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A2F02C-8DB9-EEC0-D46C-36CD98B147A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>
            <a:normAutofit fontScale="92500" lnSpcReduction="20000"/>
          </a:bodyPr>
          <a:lstStyle/>
          <a:p>
            <a:r>
              <a:rPr lang="en-GB" noProof="0"/>
              <a:t>Making unpopular decisions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3F5D38-3EC6-65DC-78BB-B3FC8F08D6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0786" y="2209334"/>
            <a:ext cx="10801350" cy="3970318"/>
          </a:xfrm>
        </p:spPr>
        <p:txBody>
          <a:bodyPr>
            <a:spAutoFit/>
          </a:bodyPr>
          <a:lstStyle/>
          <a:p>
            <a:r>
              <a:rPr lang="en-GB" noProof="0"/>
              <a:t>No housing targets </a:t>
            </a:r>
            <a:r>
              <a:rPr lang="en-GB"/>
              <a:t>+ no TAN1 5 year housing land supply requirement</a:t>
            </a:r>
          </a:p>
          <a:p>
            <a:r>
              <a:rPr lang="en-GB" noProof="0"/>
              <a:t>= no incentive for politicians to ‘take control’ and steer where development happens</a:t>
            </a:r>
          </a:p>
          <a:p>
            <a:endParaRPr lang="en-GB" sz="1200" noProof="0"/>
          </a:p>
          <a:p>
            <a:r>
              <a:rPr lang="en-GB"/>
              <a:t>Plan-making timescales vs political cycles</a:t>
            </a:r>
          </a:p>
          <a:p>
            <a:endParaRPr lang="en-GB" sz="1200"/>
          </a:p>
          <a:p>
            <a:r>
              <a:rPr lang="en-GB"/>
              <a:t>Governing without a majority / via minority / via coalition</a:t>
            </a:r>
          </a:p>
          <a:p>
            <a:endParaRPr lang="en-GB" sz="1200"/>
          </a:p>
          <a:p>
            <a:r>
              <a:rPr lang="en-GB" noProof="0"/>
              <a:t>False narrative </a:t>
            </a:r>
            <a:r>
              <a:rPr lang="en-GB"/>
              <a:t>/ fake news</a:t>
            </a:r>
            <a:endParaRPr lang="en-GB" noProof="0"/>
          </a:p>
          <a:p>
            <a:endParaRPr lang="en-GB" sz="1200" noProof="0"/>
          </a:p>
          <a:p>
            <a:r>
              <a:rPr lang="en-GB"/>
              <a:t>Engagement – if we (and politicians) hear more voices, will some of the above be addressed?</a:t>
            </a:r>
            <a:endParaRPr lang="en-GB" noProof="0"/>
          </a:p>
        </p:txBody>
      </p:sp>
      <p:sp>
        <p:nvSpPr>
          <p:cNvPr id="2" name="Graphic 555">
            <a:extLst>
              <a:ext uri="{FF2B5EF4-FFF2-40B4-BE49-F238E27FC236}">
                <a16:creationId xmlns:a16="http://schemas.microsoft.com/office/drawing/2014/main" id="{DAAC9F55-022F-FBC9-E36E-7E6F3F188656}"/>
              </a:ext>
            </a:extLst>
          </p:cNvPr>
          <p:cNvSpPr/>
          <p:nvPr/>
        </p:nvSpPr>
        <p:spPr>
          <a:xfrm>
            <a:off x="837397" y="2256937"/>
            <a:ext cx="259793" cy="404149"/>
          </a:xfrm>
          <a:custGeom>
            <a:avLst/>
            <a:gdLst>
              <a:gd name="connsiteX0" fmla="*/ 203896 w 2142976"/>
              <a:gd name="connsiteY0" fmla="*/ 0 h 3333738"/>
              <a:gd name="connsiteX1" fmla="*/ 0 w 2142976"/>
              <a:gd name="connsiteY1" fmla="*/ 230238 h 3333738"/>
              <a:gd name="connsiteX2" fmla="*/ 149 w 2142976"/>
              <a:gd name="connsiteY2" fmla="*/ 3103055 h 3333738"/>
              <a:gd name="connsiteX3" fmla="*/ 204045 w 2142976"/>
              <a:gd name="connsiteY3" fmla="*/ 3333739 h 3333738"/>
              <a:gd name="connsiteX4" fmla="*/ 1939081 w 2142976"/>
              <a:gd name="connsiteY4" fmla="*/ 3333739 h 3333738"/>
              <a:gd name="connsiteX5" fmla="*/ 2142977 w 2142976"/>
              <a:gd name="connsiteY5" fmla="*/ 3103055 h 3333738"/>
              <a:gd name="connsiteX6" fmla="*/ 2142977 w 2142976"/>
              <a:gd name="connsiteY6" fmla="*/ 230238 h 3333738"/>
              <a:gd name="connsiteX7" fmla="*/ 1939081 w 2142976"/>
              <a:gd name="connsiteY7" fmla="*/ 0 h 3333738"/>
              <a:gd name="connsiteX8" fmla="*/ 203896 w 2142976"/>
              <a:gd name="connsiteY8" fmla="*/ 119063 h 3333738"/>
              <a:gd name="connsiteX9" fmla="*/ 1938932 w 2142976"/>
              <a:gd name="connsiteY9" fmla="*/ 119063 h 3333738"/>
              <a:gd name="connsiteX10" fmla="*/ 2023765 w 2142976"/>
              <a:gd name="connsiteY10" fmla="*/ 230238 h 3333738"/>
              <a:gd name="connsiteX11" fmla="*/ 2023765 w 2142976"/>
              <a:gd name="connsiteY11" fmla="*/ 3103055 h 3333738"/>
              <a:gd name="connsiteX12" fmla="*/ 1938932 w 2142976"/>
              <a:gd name="connsiteY12" fmla="*/ 3214676 h 3333738"/>
              <a:gd name="connsiteX13" fmla="*/ 203896 w 2142976"/>
              <a:gd name="connsiteY13" fmla="*/ 3214676 h 3333738"/>
              <a:gd name="connsiteX14" fmla="*/ 118617 w 2142976"/>
              <a:gd name="connsiteY14" fmla="*/ 3103055 h 3333738"/>
              <a:gd name="connsiteX15" fmla="*/ 118766 w 2142976"/>
              <a:gd name="connsiteY15" fmla="*/ 230238 h 3333738"/>
              <a:gd name="connsiteX16" fmla="*/ 204045 w 2142976"/>
              <a:gd name="connsiteY16" fmla="*/ 119063 h 3333738"/>
              <a:gd name="connsiteX17" fmla="*/ 1006092 w 2142976"/>
              <a:gd name="connsiteY17" fmla="*/ 238125 h 3333738"/>
              <a:gd name="connsiteX18" fmla="*/ 952515 w 2142976"/>
              <a:gd name="connsiteY18" fmla="*/ 297508 h 3333738"/>
              <a:gd name="connsiteX19" fmla="*/ 952515 w 2142976"/>
              <a:gd name="connsiteY19" fmla="*/ 476399 h 3333738"/>
              <a:gd name="connsiteX20" fmla="*/ 1011749 w 2142976"/>
              <a:gd name="connsiteY20" fmla="*/ 535633 h 3333738"/>
              <a:gd name="connsiteX21" fmla="*/ 1845492 w 2142976"/>
              <a:gd name="connsiteY21" fmla="*/ 535633 h 3333738"/>
              <a:gd name="connsiteX22" fmla="*/ 1904726 w 2142976"/>
              <a:gd name="connsiteY22" fmla="*/ 476399 h 3333738"/>
              <a:gd name="connsiteX23" fmla="*/ 1904726 w 2142976"/>
              <a:gd name="connsiteY23" fmla="*/ 297508 h 3333738"/>
              <a:gd name="connsiteX24" fmla="*/ 1845492 w 2142976"/>
              <a:gd name="connsiteY24" fmla="*/ 238125 h 3333738"/>
              <a:gd name="connsiteX25" fmla="*/ 1011749 w 2142976"/>
              <a:gd name="connsiteY25" fmla="*/ 238125 h 3333738"/>
              <a:gd name="connsiteX26" fmla="*/ 1006094 w 2142976"/>
              <a:gd name="connsiteY26" fmla="*/ 238125 h 3333738"/>
              <a:gd name="connsiteX27" fmla="*/ 1071578 w 2142976"/>
              <a:gd name="connsiteY27" fmla="*/ 357188 h 3333738"/>
              <a:gd name="connsiteX28" fmla="*/ 1786257 w 2142976"/>
              <a:gd name="connsiteY28" fmla="*/ 357188 h 3333738"/>
              <a:gd name="connsiteX29" fmla="*/ 1786257 w 2142976"/>
              <a:gd name="connsiteY29" fmla="*/ 416422 h 3333738"/>
              <a:gd name="connsiteX30" fmla="*/ 1071578 w 2142976"/>
              <a:gd name="connsiteY30" fmla="*/ 416570 h 3333738"/>
              <a:gd name="connsiteX31" fmla="*/ 291556 w 2142976"/>
              <a:gd name="connsiteY31" fmla="*/ 595461 h 3333738"/>
              <a:gd name="connsiteX32" fmla="*/ 237828 w 2142976"/>
              <a:gd name="connsiteY32" fmla="*/ 654695 h 3333738"/>
              <a:gd name="connsiteX33" fmla="*/ 237828 w 2142976"/>
              <a:gd name="connsiteY33" fmla="*/ 1071433 h 3333738"/>
              <a:gd name="connsiteX34" fmla="*/ 255241 w 2142976"/>
              <a:gd name="connsiteY34" fmla="*/ 1113701 h 3333738"/>
              <a:gd name="connsiteX35" fmla="*/ 297657 w 2142976"/>
              <a:gd name="connsiteY35" fmla="*/ 1131114 h 3333738"/>
              <a:gd name="connsiteX36" fmla="*/ 1845470 w 2142976"/>
              <a:gd name="connsiteY36" fmla="*/ 1131114 h 3333738"/>
              <a:gd name="connsiteX37" fmla="*/ 1904704 w 2142976"/>
              <a:gd name="connsiteY37" fmla="*/ 1071434 h 3333738"/>
              <a:gd name="connsiteX38" fmla="*/ 1904704 w 2142976"/>
              <a:gd name="connsiteY38" fmla="*/ 654696 h 3333738"/>
              <a:gd name="connsiteX39" fmla="*/ 1845470 w 2142976"/>
              <a:gd name="connsiteY39" fmla="*/ 595462 h 3333738"/>
              <a:gd name="connsiteX40" fmla="*/ 297657 w 2142976"/>
              <a:gd name="connsiteY40" fmla="*/ 595462 h 3333738"/>
              <a:gd name="connsiteX41" fmla="*/ 291555 w 2142976"/>
              <a:gd name="connsiteY41" fmla="*/ 595462 h 3333738"/>
              <a:gd name="connsiteX42" fmla="*/ 357043 w 2142976"/>
              <a:gd name="connsiteY42" fmla="*/ 714078 h 3333738"/>
              <a:gd name="connsiteX43" fmla="*/ 1786098 w 2142976"/>
              <a:gd name="connsiteY43" fmla="*/ 714078 h 3333738"/>
              <a:gd name="connsiteX44" fmla="*/ 1786098 w 2142976"/>
              <a:gd name="connsiteY44" fmla="*/ 1012031 h 3333738"/>
              <a:gd name="connsiteX45" fmla="*/ 357043 w 2142976"/>
              <a:gd name="connsiteY45" fmla="*/ 1012031 h 3333738"/>
              <a:gd name="connsiteX46" fmla="*/ 297660 w 2142976"/>
              <a:gd name="connsiteY46" fmla="*/ 1190480 h 3333738"/>
              <a:gd name="connsiteX47" fmla="*/ 254649 w 2142976"/>
              <a:gd name="connsiteY47" fmla="*/ 1207447 h 3333738"/>
              <a:gd name="connsiteX48" fmla="*/ 236790 w 2142976"/>
              <a:gd name="connsiteY48" fmla="*/ 1250012 h 3333738"/>
              <a:gd name="connsiteX49" fmla="*/ 254649 w 2142976"/>
              <a:gd name="connsiteY49" fmla="*/ 1292577 h 3333738"/>
              <a:gd name="connsiteX50" fmla="*/ 297660 w 2142976"/>
              <a:gd name="connsiteY50" fmla="*/ 1309544 h 3333738"/>
              <a:gd name="connsiteX51" fmla="*/ 1845473 w 2142976"/>
              <a:gd name="connsiteY51" fmla="*/ 1309544 h 3333738"/>
              <a:gd name="connsiteX52" fmla="*/ 1888484 w 2142976"/>
              <a:gd name="connsiteY52" fmla="*/ 1292577 h 3333738"/>
              <a:gd name="connsiteX53" fmla="*/ 1906343 w 2142976"/>
              <a:gd name="connsiteY53" fmla="*/ 1250012 h 3333738"/>
              <a:gd name="connsiteX54" fmla="*/ 1888484 w 2142976"/>
              <a:gd name="connsiteY54" fmla="*/ 1207447 h 3333738"/>
              <a:gd name="connsiteX55" fmla="*/ 1845473 w 2142976"/>
              <a:gd name="connsiteY55" fmla="*/ 1190480 h 3333738"/>
              <a:gd name="connsiteX56" fmla="*/ 297660 w 2142976"/>
              <a:gd name="connsiteY56" fmla="*/ 1368480 h 3333738"/>
              <a:gd name="connsiteX57" fmla="*/ 255243 w 2142976"/>
              <a:gd name="connsiteY57" fmla="*/ 1385893 h 3333738"/>
              <a:gd name="connsiteX58" fmla="*/ 237830 w 2142976"/>
              <a:gd name="connsiteY58" fmla="*/ 1428161 h 3333738"/>
              <a:gd name="connsiteX59" fmla="*/ 237830 w 2142976"/>
              <a:gd name="connsiteY59" fmla="*/ 1606606 h 3333738"/>
              <a:gd name="connsiteX60" fmla="*/ 255243 w 2142976"/>
              <a:gd name="connsiteY60" fmla="*/ 1649023 h 3333738"/>
              <a:gd name="connsiteX61" fmla="*/ 297660 w 2142976"/>
              <a:gd name="connsiteY61" fmla="*/ 1666286 h 3333738"/>
              <a:gd name="connsiteX62" fmla="*/ 654848 w 2142976"/>
              <a:gd name="connsiteY62" fmla="*/ 1666286 h 3333738"/>
              <a:gd name="connsiteX63" fmla="*/ 714230 w 2142976"/>
              <a:gd name="connsiteY63" fmla="*/ 1606607 h 3333738"/>
              <a:gd name="connsiteX64" fmla="*/ 714230 w 2142976"/>
              <a:gd name="connsiteY64" fmla="*/ 1428161 h 3333738"/>
              <a:gd name="connsiteX65" fmla="*/ 654848 w 2142976"/>
              <a:gd name="connsiteY65" fmla="*/ 1368482 h 3333738"/>
              <a:gd name="connsiteX66" fmla="*/ 887181 w 2142976"/>
              <a:gd name="connsiteY66" fmla="*/ 1369224 h 3333738"/>
              <a:gd name="connsiteX67" fmla="*/ 887033 w 2142976"/>
              <a:gd name="connsiteY67" fmla="*/ 1369373 h 3333738"/>
              <a:gd name="connsiteX68" fmla="*/ 833456 w 2142976"/>
              <a:gd name="connsiteY68" fmla="*/ 1428755 h 3333738"/>
              <a:gd name="connsiteX69" fmla="*/ 833456 w 2142976"/>
              <a:gd name="connsiteY69" fmla="*/ 1607052 h 3333738"/>
              <a:gd name="connsiteX70" fmla="*/ 850869 w 2142976"/>
              <a:gd name="connsiteY70" fmla="*/ 1649320 h 3333738"/>
              <a:gd name="connsiteX71" fmla="*/ 893137 w 2142976"/>
              <a:gd name="connsiteY71" fmla="*/ 1666882 h 3333738"/>
              <a:gd name="connsiteX72" fmla="*/ 1250028 w 2142976"/>
              <a:gd name="connsiteY72" fmla="*/ 1666882 h 3333738"/>
              <a:gd name="connsiteX73" fmla="*/ 1292296 w 2142976"/>
              <a:gd name="connsiteY73" fmla="*/ 1649320 h 3333738"/>
              <a:gd name="connsiteX74" fmla="*/ 1309709 w 2142976"/>
              <a:gd name="connsiteY74" fmla="*/ 1607052 h 3333738"/>
              <a:gd name="connsiteX75" fmla="*/ 1309709 w 2142976"/>
              <a:gd name="connsiteY75" fmla="*/ 1428755 h 3333738"/>
              <a:gd name="connsiteX76" fmla="*/ 1250029 w 2142976"/>
              <a:gd name="connsiteY76" fmla="*/ 1369373 h 3333738"/>
              <a:gd name="connsiteX77" fmla="*/ 893138 w 2142976"/>
              <a:gd name="connsiteY77" fmla="*/ 1369373 h 3333738"/>
              <a:gd name="connsiteX78" fmla="*/ 887185 w 2142976"/>
              <a:gd name="connsiteY78" fmla="*/ 1369224 h 3333738"/>
              <a:gd name="connsiteX79" fmla="*/ 1482342 w 2142976"/>
              <a:gd name="connsiteY79" fmla="*/ 1369373 h 3333738"/>
              <a:gd name="connsiteX80" fmla="*/ 1482490 w 2142976"/>
              <a:gd name="connsiteY80" fmla="*/ 1369373 h 3333738"/>
              <a:gd name="connsiteX81" fmla="*/ 1428914 w 2142976"/>
              <a:gd name="connsiteY81" fmla="*/ 1428755 h 3333738"/>
              <a:gd name="connsiteX82" fmla="*/ 1428914 w 2142976"/>
              <a:gd name="connsiteY82" fmla="*/ 1607052 h 3333738"/>
              <a:gd name="connsiteX83" fmla="*/ 1488148 w 2142976"/>
              <a:gd name="connsiteY83" fmla="*/ 1666880 h 3333738"/>
              <a:gd name="connsiteX84" fmla="*/ 1845484 w 2142976"/>
              <a:gd name="connsiteY84" fmla="*/ 1666880 h 3333738"/>
              <a:gd name="connsiteX85" fmla="*/ 1904718 w 2142976"/>
              <a:gd name="connsiteY85" fmla="*/ 1607052 h 3333738"/>
              <a:gd name="connsiteX86" fmla="*/ 1904718 w 2142976"/>
              <a:gd name="connsiteY86" fmla="*/ 1428755 h 3333738"/>
              <a:gd name="connsiteX87" fmla="*/ 1845484 w 2142976"/>
              <a:gd name="connsiteY87" fmla="*/ 1369373 h 3333738"/>
              <a:gd name="connsiteX88" fmla="*/ 1488148 w 2142976"/>
              <a:gd name="connsiteY88" fmla="*/ 1369373 h 3333738"/>
              <a:gd name="connsiteX89" fmla="*/ 1482493 w 2142976"/>
              <a:gd name="connsiteY89" fmla="*/ 1369373 h 3333738"/>
              <a:gd name="connsiteX90" fmla="*/ 357058 w 2142976"/>
              <a:gd name="connsiteY90" fmla="*/ 1487544 h 3333738"/>
              <a:gd name="connsiteX91" fmla="*/ 595183 w 2142976"/>
              <a:gd name="connsiteY91" fmla="*/ 1487544 h 3333738"/>
              <a:gd name="connsiteX92" fmla="*/ 595183 w 2142976"/>
              <a:gd name="connsiteY92" fmla="*/ 1547223 h 3333738"/>
              <a:gd name="connsiteX93" fmla="*/ 357058 w 2142976"/>
              <a:gd name="connsiteY93" fmla="*/ 1547223 h 3333738"/>
              <a:gd name="connsiteX94" fmla="*/ 952523 w 2142976"/>
              <a:gd name="connsiteY94" fmla="*/ 1488437 h 3333738"/>
              <a:gd name="connsiteX95" fmla="*/ 1190648 w 2142976"/>
              <a:gd name="connsiteY95" fmla="*/ 1488437 h 3333738"/>
              <a:gd name="connsiteX96" fmla="*/ 1190648 w 2142976"/>
              <a:gd name="connsiteY96" fmla="*/ 1547819 h 3333738"/>
              <a:gd name="connsiteX97" fmla="*/ 952523 w 2142976"/>
              <a:gd name="connsiteY97" fmla="*/ 1547819 h 3333738"/>
              <a:gd name="connsiteX98" fmla="*/ 1547988 w 2142976"/>
              <a:gd name="connsiteY98" fmla="*/ 1488437 h 3333738"/>
              <a:gd name="connsiteX99" fmla="*/ 1786262 w 2142976"/>
              <a:gd name="connsiteY99" fmla="*/ 1488437 h 3333738"/>
              <a:gd name="connsiteX100" fmla="*/ 1786113 w 2142976"/>
              <a:gd name="connsiteY100" fmla="*/ 1547819 h 3333738"/>
              <a:gd name="connsiteX101" fmla="*/ 1547988 w 2142976"/>
              <a:gd name="connsiteY101" fmla="*/ 1547819 h 3333738"/>
              <a:gd name="connsiteX102" fmla="*/ 297698 w 2142976"/>
              <a:gd name="connsiteY102" fmla="*/ 1725819 h 3333738"/>
              <a:gd name="connsiteX103" fmla="*/ 255281 w 2142976"/>
              <a:gd name="connsiteY103" fmla="*/ 1743231 h 3333738"/>
              <a:gd name="connsiteX104" fmla="*/ 237869 w 2142976"/>
              <a:gd name="connsiteY104" fmla="*/ 1785500 h 3333738"/>
              <a:gd name="connsiteX105" fmla="*/ 237869 w 2142976"/>
              <a:gd name="connsiteY105" fmla="*/ 2083453 h 3333738"/>
              <a:gd name="connsiteX106" fmla="*/ 255281 w 2142976"/>
              <a:gd name="connsiteY106" fmla="*/ 2125870 h 3333738"/>
              <a:gd name="connsiteX107" fmla="*/ 297698 w 2142976"/>
              <a:gd name="connsiteY107" fmla="*/ 2143283 h 3333738"/>
              <a:gd name="connsiteX108" fmla="*/ 654886 w 2142976"/>
              <a:gd name="connsiteY108" fmla="*/ 2143283 h 3333738"/>
              <a:gd name="connsiteX109" fmla="*/ 714268 w 2142976"/>
              <a:gd name="connsiteY109" fmla="*/ 2083454 h 3333738"/>
              <a:gd name="connsiteX110" fmla="*/ 714268 w 2142976"/>
              <a:gd name="connsiteY110" fmla="*/ 1785501 h 3333738"/>
              <a:gd name="connsiteX111" fmla="*/ 654886 w 2142976"/>
              <a:gd name="connsiteY111" fmla="*/ 1725821 h 3333738"/>
              <a:gd name="connsiteX112" fmla="*/ 893163 w 2142976"/>
              <a:gd name="connsiteY112" fmla="*/ 1726116 h 3333738"/>
              <a:gd name="connsiteX113" fmla="*/ 850746 w 2142976"/>
              <a:gd name="connsiteY113" fmla="*/ 1743678 h 3333738"/>
              <a:gd name="connsiteX114" fmla="*/ 833482 w 2142976"/>
              <a:gd name="connsiteY114" fmla="*/ 1785946 h 3333738"/>
              <a:gd name="connsiteX115" fmla="*/ 833482 w 2142976"/>
              <a:gd name="connsiteY115" fmla="*/ 2084345 h 3333738"/>
              <a:gd name="connsiteX116" fmla="*/ 893162 w 2142976"/>
              <a:gd name="connsiteY116" fmla="*/ 2143728 h 3333738"/>
              <a:gd name="connsiteX117" fmla="*/ 1250053 w 2142976"/>
              <a:gd name="connsiteY117" fmla="*/ 2143728 h 3333738"/>
              <a:gd name="connsiteX118" fmla="*/ 1309732 w 2142976"/>
              <a:gd name="connsiteY118" fmla="*/ 2084345 h 3333738"/>
              <a:gd name="connsiteX119" fmla="*/ 1309732 w 2142976"/>
              <a:gd name="connsiteY119" fmla="*/ 1785946 h 3333738"/>
              <a:gd name="connsiteX120" fmla="*/ 1292469 w 2142976"/>
              <a:gd name="connsiteY120" fmla="*/ 1743678 h 3333738"/>
              <a:gd name="connsiteX121" fmla="*/ 1250052 w 2142976"/>
              <a:gd name="connsiteY121" fmla="*/ 1726116 h 3333738"/>
              <a:gd name="connsiteX122" fmla="*/ 1488171 w 2142976"/>
              <a:gd name="connsiteY122" fmla="*/ 1726116 h 3333738"/>
              <a:gd name="connsiteX123" fmla="*/ 1446051 w 2142976"/>
              <a:gd name="connsiteY123" fmla="*/ 1743827 h 3333738"/>
              <a:gd name="connsiteX124" fmla="*/ 1428936 w 2142976"/>
              <a:gd name="connsiteY124" fmla="*/ 1785946 h 3333738"/>
              <a:gd name="connsiteX125" fmla="*/ 1428936 w 2142976"/>
              <a:gd name="connsiteY125" fmla="*/ 2084345 h 3333738"/>
              <a:gd name="connsiteX126" fmla="*/ 1488170 w 2142976"/>
              <a:gd name="connsiteY126" fmla="*/ 2143728 h 3333738"/>
              <a:gd name="connsiteX127" fmla="*/ 1845506 w 2142976"/>
              <a:gd name="connsiteY127" fmla="*/ 2143728 h 3333738"/>
              <a:gd name="connsiteX128" fmla="*/ 1904740 w 2142976"/>
              <a:gd name="connsiteY128" fmla="*/ 2084345 h 3333738"/>
              <a:gd name="connsiteX129" fmla="*/ 1904740 w 2142976"/>
              <a:gd name="connsiteY129" fmla="*/ 1785946 h 3333738"/>
              <a:gd name="connsiteX130" fmla="*/ 1887625 w 2142976"/>
              <a:gd name="connsiteY130" fmla="*/ 1743827 h 3333738"/>
              <a:gd name="connsiteX131" fmla="*/ 1845505 w 2142976"/>
              <a:gd name="connsiteY131" fmla="*/ 1726116 h 3333738"/>
              <a:gd name="connsiteX132" fmla="*/ 357058 w 2142976"/>
              <a:gd name="connsiteY132" fmla="*/ 1844882 h 3333738"/>
              <a:gd name="connsiteX133" fmla="*/ 595183 w 2142976"/>
              <a:gd name="connsiteY133" fmla="*/ 1844882 h 3333738"/>
              <a:gd name="connsiteX134" fmla="*/ 595183 w 2142976"/>
              <a:gd name="connsiteY134" fmla="*/ 2024070 h 3333738"/>
              <a:gd name="connsiteX135" fmla="*/ 357058 w 2142976"/>
              <a:gd name="connsiteY135" fmla="*/ 2024070 h 3333738"/>
              <a:gd name="connsiteX136" fmla="*/ 952523 w 2142976"/>
              <a:gd name="connsiteY136" fmla="*/ 1845328 h 3333738"/>
              <a:gd name="connsiteX137" fmla="*/ 1190648 w 2142976"/>
              <a:gd name="connsiteY137" fmla="*/ 1845328 h 3333738"/>
              <a:gd name="connsiteX138" fmla="*/ 1190648 w 2142976"/>
              <a:gd name="connsiteY138" fmla="*/ 2024665 h 3333738"/>
              <a:gd name="connsiteX139" fmla="*/ 952523 w 2142976"/>
              <a:gd name="connsiteY139" fmla="*/ 2024665 h 3333738"/>
              <a:gd name="connsiteX140" fmla="*/ 1547988 w 2142976"/>
              <a:gd name="connsiteY140" fmla="*/ 1845328 h 3333738"/>
              <a:gd name="connsiteX141" fmla="*/ 1786262 w 2142976"/>
              <a:gd name="connsiteY141" fmla="*/ 1845328 h 3333738"/>
              <a:gd name="connsiteX142" fmla="*/ 1786113 w 2142976"/>
              <a:gd name="connsiteY142" fmla="*/ 2024665 h 3333738"/>
              <a:gd name="connsiteX143" fmla="*/ 1547988 w 2142976"/>
              <a:gd name="connsiteY143" fmla="*/ 2024665 h 3333738"/>
              <a:gd name="connsiteX144" fmla="*/ 291564 w 2142976"/>
              <a:gd name="connsiteY144" fmla="*/ 2202218 h 3333738"/>
              <a:gd name="connsiteX145" fmla="*/ 237835 w 2142976"/>
              <a:gd name="connsiteY145" fmla="*/ 2261452 h 3333738"/>
              <a:gd name="connsiteX146" fmla="*/ 237835 w 2142976"/>
              <a:gd name="connsiteY146" fmla="*/ 2559852 h 3333738"/>
              <a:gd name="connsiteX147" fmla="*/ 255397 w 2142976"/>
              <a:gd name="connsiteY147" fmla="*/ 2601823 h 3333738"/>
              <a:gd name="connsiteX148" fmla="*/ 297665 w 2142976"/>
              <a:gd name="connsiteY148" fmla="*/ 2619087 h 3333738"/>
              <a:gd name="connsiteX149" fmla="*/ 654853 w 2142976"/>
              <a:gd name="connsiteY149" fmla="*/ 2619087 h 3333738"/>
              <a:gd name="connsiteX150" fmla="*/ 714236 w 2142976"/>
              <a:gd name="connsiteY150" fmla="*/ 2559853 h 3333738"/>
              <a:gd name="connsiteX151" fmla="*/ 714236 w 2142976"/>
              <a:gd name="connsiteY151" fmla="*/ 2261454 h 3333738"/>
              <a:gd name="connsiteX152" fmla="*/ 654853 w 2142976"/>
              <a:gd name="connsiteY152" fmla="*/ 2202219 h 3333738"/>
              <a:gd name="connsiteX153" fmla="*/ 297665 w 2142976"/>
              <a:gd name="connsiteY153" fmla="*/ 2202219 h 3333738"/>
              <a:gd name="connsiteX154" fmla="*/ 291563 w 2142976"/>
              <a:gd name="connsiteY154" fmla="*/ 2202219 h 3333738"/>
              <a:gd name="connsiteX155" fmla="*/ 893125 w 2142976"/>
              <a:gd name="connsiteY155" fmla="*/ 2202516 h 3333738"/>
              <a:gd name="connsiteX156" fmla="*/ 850708 w 2142976"/>
              <a:gd name="connsiteY156" fmla="*/ 2219929 h 3333738"/>
              <a:gd name="connsiteX157" fmla="*/ 833444 w 2142976"/>
              <a:gd name="connsiteY157" fmla="*/ 2262346 h 3333738"/>
              <a:gd name="connsiteX158" fmla="*/ 833444 w 2142976"/>
              <a:gd name="connsiteY158" fmla="*/ 2560299 h 3333738"/>
              <a:gd name="connsiteX159" fmla="*/ 850857 w 2142976"/>
              <a:gd name="connsiteY159" fmla="*/ 2602567 h 3333738"/>
              <a:gd name="connsiteX160" fmla="*/ 893125 w 2142976"/>
              <a:gd name="connsiteY160" fmla="*/ 2620129 h 3333738"/>
              <a:gd name="connsiteX161" fmla="*/ 1250016 w 2142976"/>
              <a:gd name="connsiteY161" fmla="*/ 2620129 h 3333738"/>
              <a:gd name="connsiteX162" fmla="*/ 1292284 w 2142976"/>
              <a:gd name="connsiteY162" fmla="*/ 2602567 h 3333738"/>
              <a:gd name="connsiteX163" fmla="*/ 1309697 w 2142976"/>
              <a:gd name="connsiteY163" fmla="*/ 2560299 h 3333738"/>
              <a:gd name="connsiteX164" fmla="*/ 1309697 w 2142976"/>
              <a:gd name="connsiteY164" fmla="*/ 2262346 h 3333738"/>
              <a:gd name="connsiteX165" fmla="*/ 1292433 w 2142976"/>
              <a:gd name="connsiteY165" fmla="*/ 2219929 h 3333738"/>
              <a:gd name="connsiteX166" fmla="*/ 1250016 w 2142976"/>
              <a:gd name="connsiteY166" fmla="*/ 2202516 h 3333738"/>
              <a:gd name="connsiteX167" fmla="*/ 1488133 w 2142976"/>
              <a:gd name="connsiteY167" fmla="*/ 2202516 h 3333738"/>
              <a:gd name="connsiteX168" fmla="*/ 1446013 w 2142976"/>
              <a:gd name="connsiteY168" fmla="*/ 2220227 h 3333738"/>
              <a:gd name="connsiteX169" fmla="*/ 1428898 w 2142976"/>
              <a:gd name="connsiteY169" fmla="*/ 2262346 h 3333738"/>
              <a:gd name="connsiteX170" fmla="*/ 1428898 w 2142976"/>
              <a:gd name="connsiteY170" fmla="*/ 3036233 h 3333738"/>
              <a:gd name="connsiteX171" fmla="*/ 1488132 w 2142976"/>
              <a:gd name="connsiteY171" fmla="*/ 3095467 h 3333738"/>
              <a:gd name="connsiteX172" fmla="*/ 1845468 w 2142976"/>
              <a:gd name="connsiteY172" fmla="*/ 3095467 h 3333738"/>
              <a:gd name="connsiteX173" fmla="*/ 1904702 w 2142976"/>
              <a:gd name="connsiteY173" fmla="*/ 3036233 h 3333738"/>
              <a:gd name="connsiteX174" fmla="*/ 1904702 w 2142976"/>
              <a:gd name="connsiteY174" fmla="*/ 2262346 h 3333738"/>
              <a:gd name="connsiteX175" fmla="*/ 1887587 w 2142976"/>
              <a:gd name="connsiteY175" fmla="*/ 2220227 h 3333738"/>
              <a:gd name="connsiteX176" fmla="*/ 1845467 w 2142976"/>
              <a:gd name="connsiteY176" fmla="*/ 2202516 h 3333738"/>
              <a:gd name="connsiteX177" fmla="*/ 357020 w 2142976"/>
              <a:gd name="connsiteY177" fmla="*/ 2321281 h 3333738"/>
              <a:gd name="connsiteX178" fmla="*/ 595145 w 2142976"/>
              <a:gd name="connsiteY178" fmla="*/ 2321281 h 3333738"/>
              <a:gd name="connsiteX179" fmla="*/ 595145 w 2142976"/>
              <a:gd name="connsiteY179" fmla="*/ 2500173 h 3333738"/>
              <a:gd name="connsiteX180" fmla="*/ 357020 w 2142976"/>
              <a:gd name="connsiteY180" fmla="*/ 2500024 h 3333738"/>
              <a:gd name="connsiteX181" fmla="*/ 952485 w 2142976"/>
              <a:gd name="connsiteY181" fmla="*/ 2321728 h 3333738"/>
              <a:gd name="connsiteX182" fmla="*/ 1190758 w 2142976"/>
              <a:gd name="connsiteY182" fmla="*/ 2321728 h 3333738"/>
              <a:gd name="connsiteX183" fmla="*/ 1190758 w 2142976"/>
              <a:gd name="connsiteY183" fmla="*/ 2501065 h 3333738"/>
              <a:gd name="connsiteX184" fmla="*/ 952485 w 2142976"/>
              <a:gd name="connsiteY184" fmla="*/ 2501065 h 3333738"/>
              <a:gd name="connsiteX185" fmla="*/ 1547950 w 2142976"/>
              <a:gd name="connsiteY185" fmla="*/ 2321728 h 3333738"/>
              <a:gd name="connsiteX186" fmla="*/ 1786223 w 2142976"/>
              <a:gd name="connsiteY186" fmla="*/ 2321728 h 3333738"/>
              <a:gd name="connsiteX187" fmla="*/ 1786223 w 2142976"/>
              <a:gd name="connsiteY187" fmla="*/ 2976438 h 3333738"/>
              <a:gd name="connsiteX188" fmla="*/ 1547950 w 2142976"/>
              <a:gd name="connsiteY188" fmla="*/ 2976438 h 3333738"/>
              <a:gd name="connsiteX189" fmla="*/ 291526 w 2142976"/>
              <a:gd name="connsiteY189" fmla="*/ 2678618 h 3333738"/>
              <a:gd name="connsiteX190" fmla="*/ 237797 w 2142976"/>
              <a:gd name="connsiteY190" fmla="*/ 2737852 h 3333738"/>
              <a:gd name="connsiteX191" fmla="*/ 237797 w 2142976"/>
              <a:gd name="connsiteY191" fmla="*/ 3036251 h 3333738"/>
              <a:gd name="connsiteX192" fmla="*/ 255359 w 2142976"/>
              <a:gd name="connsiteY192" fmla="*/ 3078222 h 3333738"/>
              <a:gd name="connsiteX193" fmla="*/ 297627 w 2142976"/>
              <a:gd name="connsiteY193" fmla="*/ 3095486 h 3333738"/>
              <a:gd name="connsiteX194" fmla="*/ 654815 w 2142976"/>
              <a:gd name="connsiteY194" fmla="*/ 3095486 h 3333738"/>
              <a:gd name="connsiteX195" fmla="*/ 714197 w 2142976"/>
              <a:gd name="connsiteY195" fmla="*/ 3036252 h 3333738"/>
              <a:gd name="connsiteX196" fmla="*/ 714197 w 2142976"/>
              <a:gd name="connsiteY196" fmla="*/ 2737853 h 3333738"/>
              <a:gd name="connsiteX197" fmla="*/ 654815 w 2142976"/>
              <a:gd name="connsiteY197" fmla="*/ 2678619 h 3333738"/>
              <a:gd name="connsiteX198" fmla="*/ 297627 w 2142976"/>
              <a:gd name="connsiteY198" fmla="*/ 2678619 h 3333738"/>
              <a:gd name="connsiteX199" fmla="*/ 291525 w 2142976"/>
              <a:gd name="connsiteY199" fmla="*/ 2678619 h 3333738"/>
              <a:gd name="connsiteX200" fmla="*/ 893087 w 2142976"/>
              <a:gd name="connsiteY200" fmla="*/ 2679065 h 3333738"/>
              <a:gd name="connsiteX201" fmla="*/ 833407 w 2142976"/>
              <a:gd name="connsiteY201" fmla="*/ 2738299 h 3333738"/>
              <a:gd name="connsiteX202" fmla="*/ 833407 w 2142976"/>
              <a:gd name="connsiteY202" fmla="*/ 3036698 h 3333738"/>
              <a:gd name="connsiteX203" fmla="*/ 893087 w 2142976"/>
              <a:gd name="connsiteY203" fmla="*/ 3095932 h 3333738"/>
              <a:gd name="connsiteX204" fmla="*/ 1249977 w 2142976"/>
              <a:gd name="connsiteY204" fmla="*/ 3095932 h 3333738"/>
              <a:gd name="connsiteX205" fmla="*/ 1309657 w 2142976"/>
              <a:gd name="connsiteY205" fmla="*/ 3036698 h 3333738"/>
              <a:gd name="connsiteX206" fmla="*/ 1309657 w 2142976"/>
              <a:gd name="connsiteY206" fmla="*/ 2738299 h 3333738"/>
              <a:gd name="connsiteX207" fmla="*/ 1249977 w 2142976"/>
              <a:gd name="connsiteY207" fmla="*/ 2679065 h 3333738"/>
              <a:gd name="connsiteX208" fmla="*/ 356867 w 2142976"/>
              <a:gd name="connsiteY208" fmla="*/ 2797236 h 3333738"/>
              <a:gd name="connsiteX209" fmla="*/ 594992 w 2142976"/>
              <a:gd name="connsiteY209" fmla="*/ 2797236 h 3333738"/>
              <a:gd name="connsiteX210" fmla="*/ 594992 w 2142976"/>
              <a:gd name="connsiteY210" fmla="*/ 2976573 h 3333738"/>
              <a:gd name="connsiteX211" fmla="*/ 357016 w 2142976"/>
              <a:gd name="connsiteY211" fmla="*/ 2976424 h 3333738"/>
              <a:gd name="connsiteX212" fmla="*/ 952332 w 2142976"/>
              <a:gd name="connsiteY212" fmla="*/ 2798129 h 3333738"/>
              <a:gd name="connsiteX213" fmla="*/ 1190606 w 2142976"/>
              <a:gd name="connsiteY213" fmla="*/ 2798129 h 3333738"/>
              <a:gd name="connsiteX214" fmla="*/ 1190606 w 2142976"/>
              <a:gd name="connsiteY214" fmla="*/ 2977317 h 3333738"/>
              <a:gd name="connsiteX215" fmla="*/ 952481 w 2142976"/>
              <a:gd name="connsiteY215" fmla="*/ 2977317 h 333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2142976" h="3333738">
                <a:moveTo>
                  <a:pt x="203896" y="0"/>
                </a:moveTo>
                <a:cubicBezTo>
                  <a:pt x="86022" y="0"/>
                  <a:pt x="0" y="108497"/>
                  <a:pt x="0" y="230238"/>
                </a:cubicBezTo>
                <a:lnTo>
                  <a:pt x="149" y="3103055"/>
                </a:lnTo>
                <a:cubicBezTo>
                  <a:pt x="149" y="3224795"/>
                  <a:pt x="86022" y="3333739"/>
                  <a:pt x="204045" y="3333739"/>
                </a:cubicBezTo>
                <a:lnTo>
                  <a:pt x="1939081" y="3333739"/>
                </a:lnTo>
                <a:cubicBezTo>
                  <a:pt x="2056955" y="3333739"/>
                  <a:pt x="2142977" y="3224795"/>
                  <a:pt x="2142977" y="3103055"/>
                </a:cubicBezTo>
                <a:lnTo>
                  <a:pt x="2142977" y="230238"/>
                </a:lnTo>
                <a:cubicBezTo>
                  <a:pt x="2142977" y="108497"/>
                  <a:pt x="2056955" y="0"/>
                  <a:pt x="1939081" y="0"/>
                </a:cubicBezTo>
                <a:close/>
                <a:moveTo>
                  <a:pt x="203896" y="119063"/>
                </a:moveTo>
                <a:lnTo>
                  <a:pt x="1938932" y="119063"/>
                </a:lnTo>
                <a:cubicBezTo>
                  <a:pt x="1981200" y="119063"/>
                  <a:pt x="2023765" y="162519"/>
                  <a:pt x="2023765" y="230238"/>
                </a:cubicBezTo>
                <a:lnTo>
                  <a:pt x="2023765" y="3103055"/>
                </a:lnTo>
                <a:cubicBezTo>
                  <a:pt x="2023765" y="3170770"/>
                  <a:pt x="1981349" y="3214676"/>
                  <a:pt x="1938932" y="3214676"/>
                </a:cubicBezTo>
                <a:lnTo>
                  <a:pt x="203896" y="3214676"/>
                </a:lnTo>
                <a:cubicBezTo>
                  <a:pt x="161628" y="3214676"/>
                  <a:pt x="118617" y="3170773"/>
                  <a:pt x="118617" y="3103055"/>
                </a:cubicBezTo>
                <a:lnTo>
                  <a:pt x="118766" y="230238"/>
                </a:lnTo>
                <a:cubicBezTo>
                  <a:pt x="118766" y="162523"/>
                  <a:pt x="161628" y="119063"/>
                  <a:pt x="204045" y="119063"/>
                </a:cubicBezTo>
                <a:close/>
                <a:moveTo>
                  <a:pt x="1006092" y="238125"/>
                </a:moveTo>
                <a:cubicBezTo>
                  <a:pt x="975582" y="241250"/>
                  <a:pt x="952363" y="266849"/>
                  <a:pt x="952515" y="297508"/>
                </a:cubicBezTo>
                <a:lnTo>
                  <a:pt x="952515" y="476399"/>
                </a:lnTo>
                <a:cubicBezTo>
                  <a:pt x="952515" y="509141"/>
                  <a:pt x="979007" y="535484"/>
                  <a:pt x="1011749" y="535633"/>
                </a:cubicBezTo>
                <a:lnTo>
                  <a:pt x="1845492" y="535633"/>
                </a:lnTo>
                <a:cubicBezTo>
                  <a:pt x="1878234" y="535484"/>
                  <a:pt x="1904577" y="509141"/>
                  <a:pt x="1904726" y="476399"/>
                </a:cubicBezTo>
                <a:lnTo>
                  <a:pt x="1904726" y="297508"/>
                </a:lnTo>
                <a:cubicBezTo>
                  <a:pt x="1904577" y="264765"/>
                  <a:pt x="1878234" y="238274"/>
                  <a:pt x="1845492" y="238125"/>
                </a:cubicBezTo>
                <a:lnTo>
                  <a:pt x="1011749" y="238125"/>
                </a:lnTo>
                <a:cubicBezTo>
                  <a:pt x="1009815" y="237976"/>
                  <a:pt x="1007880" y="237976"/>
                  <a:pt x="1006094" y="238125"/>
                </a:cubicBezTo>
                <a:close/>
                <a:moveTo>
                  <a:pt x="1071578" y="357188"/>
                </a:moveTo>
                <a:lnTo>
                  <a:pt x="1786257" y="357188"/>
                </a:lnTo>
                <a:lnTo>
                  <a:pt x="1786257" y="416422"/>
                </a:lnTo>
                <a:lnTo>
                  <a:pt x="1071578" y="416570"/>
                </a:lnTo>
                <a:close/>
                <a:moveTo>
                  <a:pt x="291556" y="595461"/>
                </a:moveTo>
                <a:cubicBezTo>
                  <a:pt x="261047" y="598438"/>
                  <a:pt x="237828" y="624036"/>
                  <a:pt x="237828" y="654695"/>
                </a:cubicBezTo>
                <a:lnTo>
                  <a:pt x="237828" y="1071433"/>
                </a:lnTo>
                <a:cubicBezTo>
                  <a:pt x="237679" y="1087209"/>
                  <a:pt x="244078" y="1102538"/>
                  <a:pt x="255241" y="1113701"/>
                </a:cubicBezTo>
                <a:cubicBezTo>
                  <a:pt x="266552" y="1125012"/>
                  <a:pt x="281732" y="1131263"/>
                  <a:pt x="297657" y="1131114"/>
                </a:cubicBezTo>
                <a:lnTo>
                  <a:pt x="1845470" y="1131114"/>
                </a:lnTo>
                <a:cubicBezTo>
                  <a:pt x="1878361" y="1130965"/>
                  <a:pt x="1904853" y="1104325"/>
                  <a:pt x="1904704" y="1071434"/>
                </a:cubicBezTo>
                <a:lnTo>
                  <a:pt x="1904704" y="654696"/>
                </a:lnTo>
                <a:cubicBezTo>
                  <a:pt x="1904555" y="622103"/>
                  <a:pt x="1878213" y="595611"/>
                  <a:pt x="1845470" y="595462"/>
                </a:cubicBezTo>
                <a:lnTo>
                  <a:pt x="297657" y="595462"/>
                </a:lnTo>
                <a:cubicBezTo>
                  <a:pt x="295574" y="595313"/>
                  <a:pt x="293490" y="595313"/>
                  <a:pt x="291555" y="595462"/>
                </a:cubicBezTo>
                <a:close/>
                <a:moveTo>
                  <a:pt x="357043" y="714078"/>
                </a:moveTo>
                <a:lnTo>
                  <a:pt x="1786098" y="714078"/>
                </a:lnTo>
                <a:lnTo>
                  <a:pt x="1786098" y="1012031"/>
                </a:lnTo>
                <a:lnTo>
                  <a:pt x="357043" y="1012031"/>
                </a:lnTo>
                <a:close/>
                <a:moveTo>
                  <a:pt x="297660" y="1190480"/>
                </a:moveTo>
                <a:cubicBezTo>
                  <a:pt x="281586" y="1190034"/>
                  <a:pt x="266109" y="1196136"/>
                  <a:pt x="254649" y="1207447"/>
                </a:cubicBezTo>
                <a:cubicBezTo>
                  <a:pt x="243189" y="1218609"/>
                  <a:pt x="236790" y="1233938"/>
                  <a:pt x="236790" y="1250012"/>
                </a:cubicBezTo>
                <a:cubicBezTo>
                  <a:pt x="236790" y="1265937"/>
                  <a:pt x="243189" y="1281266"/>
                  <a:pt x="254649" y="1292577"/>
                </a:cubicBezTo>
                <a:cubicBezTo>
                  <a:pt x="266109" y="1303739"/>
                  <a:pt x="281587" y="1309841"/>
                  <a:pt x="297660" y="1309544"/>
                </a:cubicBezTo>
                <a:lnTo>
                  <a:pt x="1845473" y="1309544"/>
                </a:lnTo>
                <a:cubicBezTo>
                  <a:pt x="1861546" y="1309841"/>
                  <a:pt x="1877024" y="1303739"/>
                  <a:pt x="1888484" y="1292577"/>
                </a:cubicBezTo>
                <a:cubicBezTo>
                  <a:pt x="1899944" y="1281266"/>
                  <a:pt x="1906343" y="1265937"/>
                  <a:pt x="1906343" y="1250012"/>
                </a:cubicBezTo>
                <a:cubicBezTo>
                  <a:pt x="1906343" y="1233938"/>
                  <a:pt x="1899944" y="1218609"/>
                  <a:pt x="1888484" y="1207447"/>
                </a:cubicBezTo>
                <a:cubicBezTo>
                  <a:pt x="1877024" y="1196135"/>
                  <a:pt x="1861546" y="1190034"/>
                  <a:pt x="1845473" y="1190480"/>
                </a:cubicBezTo>
                <a:close/>
                <a:moveTo>
                  <a:pt x="297660" y="1368480"/>
                </a:moveTo>
                <a:cubicBezTo>
                  <a:pt x="281735" y="1368331"/>
                  <a:pt x="266555" y="1374582"/>
                  <a:pt x="255243" y="1385893"/>
                </a:cubicBezTo>
                <a:cubicBezTo>
                  <a:pt x="244081" y="1397055"/>
                  <a:pt x="237682" y="1412384"/>
                  <a:pt x="237830" y="1428161"/>
                </a:cubicBezTo>
                <a:lnTo>
                  <a:pt x="237830" y="1606606"/>
                </a:lnTo>
                <a:cubicBezTo>
                  <a:pt x="237682" y="1622531"/>
                  <a:pt x="244081" y="1637711"/>
                  <a:pt x="255243" y="1649023"/>
                </a:cubicBezTo>
                <a:cubicBezTo>
                  <a:pt x="266554" y="1660185"/>
                  <a:pt x="281735" y="1666435"/>
                  <a:pt x="297660" y="1666286"/>
                </a:cubicBezTo>
                <a:lnTo>
                  <a:pt x="654848" y="1666286"/>
                </a:lnTo>
                <a:cubicBezTo>
                  <a:pt x="687739" y="1666286"/>
                  <a:pt x="714379" y="1639498"/>
                  <a:pt x="714230" y="1606607"/>
                </a:cubicBezTo>
                <a:lnTo>
                  <a:pt x="714230" y="1428161"/>
                </a:lnTo>
                <a:cubicBezTo>
                  <a:pt x="714379" y="1395419"/>
                  <a:pt x="687739" y="1368630"/>
                  <a:pt x="654848" y="1368482"/>
                </a:cubicBezTo>
                <a:close/>
                <a:moveTo>
                  <a:pt x="887181" y="1369224"/>
                </a:moveTo>
                <a:cubicBezTo>
                  <a:pt x="887181" y="1369373"/>
                  <a:pt x="887033" y="1369373"/>
                  <a:pt x="887033" y="1369373"/>
                </a:cubicBezTo>
                <a:cubicBezTo>
                  <a:pt x="856523" y="1372498"/>
                  <a:pt x="833304" y="1398097"/>
                  <a:pt x="833456" y="1428755"/>
                </a:cubicBezTo>
                <a:lnTo>
                  <a:pt x="833456" y="1607052"/>
                </a:lnTo>
                <a:cubicBezTo>
                  <a:pt x="833307" y="1622977"/>
                  <a:pt x="839558" y="1638157"/>
                  <a:pt x="850869" y="1649320"/>
                </a:cubicBezTo>
                <a:cubicBezTo>
                  <a:pt x="862031" y="1660631"/>
                  <a:pt x="877212" y="1666882"/>
                  <a:pt x="893137" y="1666882"/>
                </a:cubicBezTo>
                <a:lnTo>
                  <a:pt x="1250028" y="1666882"/>
                </a:lnTo>
                <a:cubicBezTo>
                  <a:pt x="1265952" y="1666882"/>
                  <a:pt x="1281133" y="1660631"/>
                  <a:pt x="1292296" y="1649320"/>
                </a:cubicBezTo>
                <a:cubicBezTo>
                  <a:pt x="1303607" y="1638158"/>
                  <a:pt x="1309858" y="1622977"/>
                  <a:pt x="1309709" y="1607052"/>
                </a:cubicBezTo>
                <a:lnTo>
                  <a:pt x="1309709" y="1428755"/>
                </a:lnTo>
                <a:cubicBezTo>
                  <a:pt x="1309709" y="1395864"/>
                  <a:pt x="1282920" y="1369224"/>
                  <a:pt x="1250029" y="1369373"/>
                </a:cubicBezTo>
                <a:lnTo>
                  <a:pt x="893138" y="1369373"/>
                </a:lnTo>
                <a:cubicBezTo>
                  <a:pt x="891204" y="1369224"/>
                  <a:pt x="889269" y="1369224"/>
                  <a:pt x="887185" y="1369224"/>
                </a:cubicBezTo>
                <a:close/>
                <a:moveTo>
                  <a:pt x="1482342" y="1369373"/>
                </a:moveTo>
                <a:lnTo>
                  <a:pt x="1482490" y="1369373"/>
                </a:lnTo>
                <a:cubicBezTo>
                  <a:pt x="1451981" y="1372498"/>
                  <a:pt x="1428762" y="1398097"/>
                  <a:pt x="1428914" y="1428755"/>
                </a:cubicBezTo>
                <a:lnTo>
                  <a:pt x="1428914" y="1607052"/>
                </a:lnTo>
                <a:cubicBezTo>
                  <a:pt x="1428765" y="1639943"/>
                  <a:pt x="1455257" y="1666732"/>
                  <a:pt x="1488148" y="1666880"/>
                </a:cubicBezTo>
                <a:lnTo>
                  <a:pt x="1845484" y="1666880"/>
                </a:lnTo>
                <a:cubicBezTo>
                  <a:pt x="1878375" y="1666731"/>
                  <a:pt x="1904867" y="1639942"/>
                  <a:pt x="1904718" y="1607052"/>
                </a:cubicBezTo>
                <a:lnTo>
                  <a:pt x="1904718" y="1428755"/>
                </a:lnTo>
                <a:cubicBezTo>
                  <a:pt x="1904569" y="1396013"/>
                  <a:pt x="1878227" y="1369521"/>
                  <a:pt x="1845484" y="1369373"/>
                </a:cubicBezTo>
                <a:lnTo>
                  <a:pt x="1488148" y="1369373"/>
                </a:lnTo>
                <a:cubicBezTo>
                  <a:pt x="1486213" y="1369224"/>
                  <a:pt x="1484279" y="1369224"/>
                  <a:pt x="1482493" y="1369373"/>
                </a:cubicBezTo>
                <a:close/>
                <a:moveTo>
                  <a:pt x="357058" y="1487544"/>
                </a:moveTo>
                <a:lnTo>
                  <a:pt x="595183" y="1487544"/>
                </a:lnTo>
                <a:lnTo>
                  <a:pt x="595183" y="1547223"/>
                </a:lnTo>
                <a:lnTo>
                  <a:pt x="357058" y="1547223"/>
                </a:lnTo>
                <a:close/>
                <a:moveTo>
                  <a:pt x="952523" y="1488437"/>
                </a:moveTo>
                <a:lnTo>
                  <a:pt x="1190648" y="1488437"/>
                </a:lnTo>
                <a:lnTo>
                  <a:pt x="1190648" y="1547819"/>
                </a:lnTo>
                <a:lnTo>
                  <a:pt x="952523" y="1547819"/>
                </a:lnTo>
                <a:close/>
                <a:moveTo>
                  <a:pt x="1547988" y="1488437"/>
                </a:moveTo>
                <a:lnTo>
                  <a:pt x="1786262" y="1488437"/>
                </a:lnTo>
                <a:lnTo>
                  <a:pt x="1786113" y="1547819"/>
                </a:lnTo>
                <a:lnTo>
                  <a:pt x="1547988" y="1547819"/>
                </a:lnTo>
                <a:close/>
                <a:moveTo>
                  <a:pt x="297698" y="1725819"/>
                </a:moveTo>
                <a:cubicBezTo>
                  <a:pt x="281774" y="1725670"/>
                  <a:pt x="266593" y="1731921"/>
                  <a:pt x="255281" y="1743231"/>
                </a:cubicBezTo>
                <a:cubicBezTo>
                  <a:pt x="244119" y="1754394"/>
                  <a:pt x="237720" y="1769723"/>
                  <a:pt x="237869" y="1785500"/>
                </a:cubicBezTo>
                <a:lnTo>
                  <a:pt x="237869" y="2083453"/>
                </a:lnTo>
                <a:cubicBezTo>
                  <a:pt x="237720" y="2099378"/>
                  <a:pt x="244119" y="2114558"/>
                  <a:pt x="255281" y="2125870"/>
                </a:cubicBezTo>
                <a:cubicBezTo>
                  <a:pt x="266593" y="2137032"/>
                  <a:pt x="281773" y="2143283"/>
                  <a:pt x="297698" y="2143283"/>
                </a:cubicBezTo>
                <a:lnTo>
                  <a:pt x="654886" y="2143283"/>
                </a:lnTo>
                <a:cubicBezTo>
                  <a:pt x="687777" y="2143134"/>
                  <a:pt x="714417" y="2116345"/>
                  <a:pt x="714268" y="2083454"/>
                </a:cubicBezTo>
                <a:lnTo>
                  <a:pt x="714268" y="1785501"/>
                </a:lnTo>
                <a:cubicBezTo>
                  <a:pt x="714417" y="1752610"/>
                  <a:pt x="687777" y="1725969"/>
                  <a:pt x="654886" y="1725821"/>
                </a:cubicBezTo>
                <a:close/>
                <a:moveTo>
                  <a:pt x="893163" y="1726116"/>
                </a:moveTo>
                <a:cubicBezTo>
                  <a:pt x="877238" y="1726116"/>
                  <a:pt x="862058" y="1732367"/>
                  <a:pt x="850746" y="1743678"/>
                </a:cubicBezTo>
                <a:cubicBezTo>
                  <a:pt x="839584" y="1754840"/>
                  <a:pt x="833333" y="1770169"/>
                  <a:pt x="833482" y="1785946"/>
                </a:cubicBezTo>
                <a:lnTo>
                  <a:pt x="833482" y="2084345"/>
                </a:lnTo>
                <a:cubicBezTo>
                  <a:pt x="833482" y="2117236"/>
                  <a:pt x="860271" y="2143728"/>
                  <a:pt x="893162" y="2143728"/>
                </a:cubicBezTo>
                <a:lnTo>
                  <a:pt x="1250053" y="2143728"/>
                </a:lnTo>
                <a:cubicBezTo>
                  <a:pt x="1282944" y="2143728"/>
                  <a:pt x="1309732" y="2117237"/>
                  <a:pt x="1309732" y="2084345"/>
                </a:cubicBezTo>
                <a:lnTo>
                  <a:pt x="1309732" y="1785946"/>
                </a:lnTo>
                <a:cubicBezTo>
                  <a:pt x="1309881" y="1770171"/>
                  <a:pt x="1303630" y="1754841"/>
                  <a:pt x="1292469" y="1743678"/>
                </a:cubicBezTo>
                <a:cubicBezTo>
                  <a:pt x="1281157" y="1732367"/>
                  <a:pt x="1265977" y="1726116"/>
                  <a:pt x="1250052" y="1726116"/>
                </a:cubicBezTo>
                <a:close/>
                <a:moveTo>
                  <a:pt x="1488171" y="1726116"/>
                </a:moveTo>
                <a:cubicBezTo>
                  <a:pt x="1472395" y="1726116"/>
                  <a:pt x="1457215" y="1732516"/>
                  <a:pt x="1446051" y="1743827"/>
                </a:cubicBezTo>
                <a:cubicBezTo>
                  <a:pt x="1435038" y="1754989"/>
                  <a:pt x="1428787" y="1770169"/>
                  <a:pt x="1428936" y="1785946"/>
                </a:cubicBezTo>
                <a:lnTo>
                  <a:pt x="1428936" y="2084345"/>
                </a:lnTo>
                <a:cubicBezTo>
                  <a:pt x="1428936" y="2117088"/>
                  <a:pt x="1455427" y="2143580"/>
                  <a:pt x="1488170" y="2143728"/>
                </a:cubicBezTo>
                <a:lnTo>
                  <a:pt x="1845506" y="2143728"/>
                </a:lnTo>
                <a:cubicBezTo>
                  <a:pt x="1878249" y="2143579"/>
                  <a:pt x="1904592" y="2117088"/>
                  <a:pt x="1904740" y="2084345"/>
                </a:cubicBezTo>
                <a:lnTo>
                  <a:pt x="1904740" y="1785946"/>
                </a:lnTo>
                <a:cubicBezTo>
                  <a:pt x="1904889" y="1770171"/>
                  <a:pt x="1898638" y="1754990"/>
                  <a:pt x="1887625" y="1743827"/>
                </a:cubicBezTo>
                <a:cubicBezTo>
                  <a:pt x="1876463" y="1732516"/>
                  <a:pt x="1861282" y="1726116"/>
                  <a:pt x="1845505" y="1726116"/>
                </a:cubicBezTo>
                <a:close/>
                <a:moveTo>
                  <a:pt x="357058" y="1844882"/>
                </a:moveTo>
                <a:lnTo>
                  <a:pt x="595183" y="1844882"/>
                </a:lnTo>
                <a:lnTo>
                  <a:pt x="595183" y="2024070"/>
                </a:lnTo>
                <a:lnTo>
                  <a:pt x="357058" y="2024070"/>
                </a:lnTo>
                <a:close/>
                <a:moveTo>
                  <a:pt x="952523" y="1845328"/>
                </a:moveTo>
                <a:lnTo>
                  <a:pt x="1190648" y="1845328"/>
                </a:lnTo>
                <a:lnTo>
                  <a:pt x="1190648" y="2024665"/>
                </a:lnTo>
                <a:lnTo>
                  <a:pt x="952523" y="2024665"/>
                </a:lnTo>
                <a:close/>
                <a:moveTo>
                  <a:pt x="1547988" y="1845328"/>
                </a:moveTo>
                <a:lnTo>
                  <a:pt x="1786262" y="1845328"/>
                </a:lnTo>
                <a:lnTo>
                  <a:pt x="1786113" y="2024665"/>
                </a:lnTo>
                <a:lnTo>
                  <a:pt x="1547988" y="2024665"/>
                </a:lnTo>
                <a:close/>
                <a:moveTo>
                  <a:pt x="291564" y="2202218"/>
                </a:moveTo>
                <a:cubicBezTo>
                  <a:pt x="261054" y="2205195"/>
                  <a:pt x="237835" y="2230793"/>
                  <a:pt x="237835" y="2261452"/>
                </a:cubicBezTo>
                <a:lnTo>
                  <a:pt x="237835" y="2559852"/>
                </a:lnTo>
                <a:cubicBezTo>
                  <a:pt x="237835" y="2575628"/>
                  <a:pt x="244235" y="2590808"/>
                  <a:pt x="255397" y="2601823"/>
                </a:cubicBezTo>
                <a:cubicBezTo>
                  <a:pt x="266708" y="2612985"/>
                  <a:pt x="281889" y="2619236"/>
                  <a:pt x="297665" y="2619087"/>
                </a:cubicBezTo>
                <a:lnTo>
                  <a:pt x="654853" y="2619087"/>
                </a:lnTo>
                <a:cubicBezTo>
                  <a:pt x="687595" y="2618938"/>
                  <a:pt x="714087" y="2592596"/>
                  <a:pt x="714236" y="2559853"/>
                </a:cubicBezTo>
                <a:lnTo>
                  <a:pt x="714236" y="2261454"/>
                </a:lnTo>
                <a:cubicBezTo>
                  <a:pt x="714087" y="2228711"/>
                  <a:pt x="687595" y="2202219"/>
                  <a:pt x="654853" y="2202219"/>
                </a:cubicBezTo>
                <a:lnTo>
                  <a:pt x="297665" y="2202219"/>
                </a:lnTo>
                <a:cubicBezTo>
                  <a:pt x="295582" y="2202071"/>
                  <a:pt x="293498" y="2202071"/>
                  <a:pt x="291563" y="2202219"/>
                </a:cubicBezTo>
                <a:close/>
                <a:moveTo>
                  <a:pt x="893125" y="2202516"/>
                </a:moveTo>
                <a:cubicBezTo>
                  <a:pt x="877200" y="2202516"/>
                  <a:pt x="862020" y="2208767"/>
                  <a:pt x="850708" y="2219929"/>
                </a:cubicBezTo>
                <a:cubicBezTo>
                  <a:pt x="839546" y="2231240"/>
                  <a:pt x="833295" y="2246569"/>
                  <a:pt x="833444" y="2262346"/>
                </a:cubicBezTo>
                <a:lnTo>
                  <a:pt x="833444" y="2560299"/>
                </a:lnTo>
                <a:cubicBezTo>
                  <a:pt x="833296" y="2576224"/>
                  <a:pt x="839546" y="2591404"/>
                  <a:pt x="850857" y="2602567"/>
                </a:cubicBezTo>
                <a:cubicBezTo>
                  <a:pt x="862019" y="2613878"/>
                  <a:pt x="877200" y="2620129"/>
                  <a:pt x="893125" y="2620129"/>
                </a:cubicBezTo>
                <a:lnTo>
                  <a:pt x="1250016" y="2620129"/>
                </a:lnTo>
                <a:cubicBezTo>
                  <a:pt x="1265940" y="2620129"/>
                  <a:pt x="1281121" y="2613878"/>
                  <a:pt x="1292284" y="2602567"/>
                </a:cubicBezTo>
                <a:cubicBezTo>
                  <a:pt x="1303595" y="2591405"/>
                  <a:pt x="1309846" y="2576225"/>
                  <a:pt x="1309697" y="2560299"/>
                </a:cubicBezTo>
                <a:lnTo>
                  <a:pt x="1309697" y="2262346"/>
                </a:lnTo>
                <a:cubicBezTo>
                  <a:pt x="1309846" y="2246570"/>
                  <a:pt x="1303595" y="2231240"/>
                  <a:pt x="1292433" y="2219929"/>
                </a:cubicBezTo>
                <a:cubicBezTo>
                  <a:pt x="1281122" y="2208767"/>
                  <a:pt x="1265942" y="2202516"/>
                  <a:pt x="1250016" y="2202516"/>
                </a:cubicBezTo>
                <a:close/>
                <a:moveTo>
                  <a:pt x="1488133" y="2202516"/>
                </a:moveTo>
                <a:cubicBezTo>
                  <a:pt x="1472357" y="2202516"/>
                  <a:pt x="1457176" y="2208916"/>
                  <a:pt x="1446013" y="2220227"/>
                </a:cubicBezTo>
                <a:cubicBezTo>
                  <a:pt x="1435000" y="2231389"/>
                  <a:pt x="1428749" y="2246569"/>
                  <a:pt x="1428898" y="2262346"/>
                </a:cubicBezTo>
                <a:lnTo>
                  <a:pt x="1428898" y="3036233"/>
                </a:lnTo>
                <a:cubicBezTo>
                  <a:pt x="1428898" y="3068827"/>
                  <a:pt x="1455389" y="3095319"/>
                  <a:pt x="1488132" y="3095467"/>
                </a:cubicBezTo>
                <a:lnTo>
                  <a:pt x="1845468" y="3095467"/>
                </a:lnTo>
                <a:cubicBezTo>
                  <a:pt x="1878210" y="3095318"/>
                  <a:pt x="1904553" y="3068827"/>
                  <a:pt x="1904702" y="3036233"/>
                </a:cubicBezTo>
                <a:lnTo>
                  <a:pt x="1904702" y="2262346"/>
                </a:lnTo>
                <a:cubicBezTo>
                  <a:pt x="1904851" y="2246570"/>
                  <a:pt x="1898600" y="2231390"/>
                  <a:pt x="1887587" y="2220227"/>
                </a:cubicBezTo>
                <a:cubicBezTo>
                  <a:pt x="1876425" y="2208915"/>
                  <a:pt x="1861244" y="2202516"/>
                  <a:pt x="1845467" y="2202516"/>
                </a:cubicBezTo>
                <a:close/>
                <a:moveTo>
                  <a:pt x="357020" y="2321281"/>
                </a:moveTo>
                <a:lnTo>
                  <a:pt x="595145" y="2321281"/>
                </a:lnTo>
                <a:lnTo>
                  <a:pt x="595145" y="2500173"/>
                </a:lnTo>
                <a:lnTo>
                  <a:pt x="357020" y="2500024"/>
                </a:lnTo>
                <a:close/>
                <a:moveTo>
                  <a:pt x="952485" y="2321728"/>
                </a:moveTo>
                <a:lnTo>
                  <a:pt x="1190758" y="2321728"/>
                </a:lnTo>
                <a:lnTo>
                  <a:pt x="1190758" y="2501065"/>
                </a:lnTo>
                <a:lnTo>
                  <a:pt x="952485" y="2501065"/>
                </a:lnTo>
                <a:close/>
                <a:moveTo>
                  <a:pt x="1547950" y="2321728"/>
                </a:moveTo>
                <a:lnTo>
                  <a:pt x="1786223" y="2321728"/>
                </a:lnTo>
                <a:lnTo>
                  <a:pt x="1786223" y="2976438"/>
                </a:lnTo>
                <a:lnTo>
                  <a:pt x="1547950" y="2976438"/>
                </a:lnTo>
                <a:close/>
                <a:moveTo>
                  <a:pt x="291526" y="2678618"/>
                </a:moveTo>
                <a:cubicBezTo>
                  <a:pt x="261016" y="2681595"/>
                  <a:pt x="237797" y="2707193"/>
                  <a:pt x="237797" y="2737852"/>
                </a:cubicBezTo>
                <a:lnTo>
                  <a:pt x="237797" y="3036251"/>
                </a:lnTo>
                <a:cubicBezTo>
                  <a:pt x="237797" y="3052027"/>
                  <a:pt x="244197" y="3067208"/>
                  <a:pt x="255359" y="3078222"/>
                </a:cubicBezTo>
                <a:cubicBezTo>
                  <a:pt x="266670" y="3089385"/>
                  <a:pt x="281850" y="3095635"/>
                  <a:pt x="297627" y="3095486"/>
                </a:cubicBezTo>
                <a:lnTo>
                  <a:pt x="654815" y="3095486"/>
                </a:lnTo>
                <a:cubicBezTo>
                  <a:pt x="687557" y="3095338"/>
                  <a:pt x="714049" y="3068846"/>
                  <a:pt x="714197" y="3036252"/>
                </a:cubicBezTo>
                <a:lnTo>
                  <a:pt x="714197" y="2737853"/>
                </a:lnTo>
                <a:cubicBezTo>
                  <a:pt x="714049" y="2705111"/>
                  <a:pt x="687557" y="2678619"/>
                  <a:pt x="654815" y="2678619"/>
                </a:cubicBezTo>
                <a:lnTo>
                  <a:pt x="297627" y="2678619"/>
                </a:lnTo>
                <a:cubicBezTo>
                  <a:pt x="295544" y="2678470"/>
                  <a:pt x="293460" y="2678470"/>
                  <a:pt x="291525" y="2678619"/>
                </a:cubicBezTo>
                <a:close/>
                <a:moveTo>
                  <a:pt x="893087" y="2679065"/>
                </a:moveTo>
                <a:cubicBezTo>
                  <a:pt x="860196" y="2678916"/>
                  <a:pt x="833407" y="2705407"/>
                  <a:pt x="833407" y="2738299"/>
                </a:cubicBezTo>
                <a:lnTo>
                  <a:pt x="833407" y="3036698"/>
                </a:lnTo>
                <a:cubicBezTo>
                  <a:pt x="833407" y="3069589"/>
                  <a:pt x="860196" y="3096081"/>
                  <a:pt x="893087" y="3095932"/>
                </a:cubicBezTo>
                <a:lnTo>
                  <a:pt x="1249977" y="3095932"/>
                </a:lnTo>
                <a:cubicBezTo>
                  <a:pt x="1282868" y="3096081"/>
                  <a:pt x="1309657" y="3069589"/>
                  <a:pt x="1309657" y="3036698"/>
                </a:cubicBezTo>
                <a:lnTo>
                  <a:pt x="1309657" y="2738299"/>
                </a:lnTo>
                <a:cubicBezTo>
                  <a:pt x="1309657" y="2705408"/>
                  <a:pt x="1282868" y="2678916"/>
                  <a:pt x="1249977" y="2679065"/>
                </a:cubicBezTo>
                <a:close/>
                <a:moveTo>
                  <a:pt x="356867" y="2797236"/>
                </a:moveTo>
                <a:lnTo>
                  <a:pt x="594992" y="2797236"/>
                </a:lnTo>
                <a:lnTo>
                  <a:pt x="594992" y="2976573"/>
                </a:lnTo>
                <a:lnTo>
                  <a:pt x="357016" y="2976424"/>
                </a:lnTo>
                <a:close/>
                <a:moveTo>
                  <a:pt x="952332" y="2798129"/>
                </a:moveTo>
                <a:lnTo>
                  <a:pt x="1190606" y="2798129"/>
                </a:lnTo>
                <a:lnTo>
                  <a:pt x="1190606" y="2977317"/>
                </a:lnTo>
                <a:lnTo>
                  <a:pt x="952481" y="2977317"/>
                </a:lnTo>
                <a:close/>
              </a:path>
            </a:pathLst>
          </a:custGeom>
          <a:solidFill>
            <a:schemeClr val="tx2"/>
          </a:solidFill>
          <a:ln w="381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Graphic 562">
            <a:extLst>
              <a:ext uri="{FF2B5EF4-FFF2-40B4-BE49-F238E27FC236}">
                <a16:creationId xmlns:a16="http://schemas.microsoft.com/office/drawing/2014/main" id="{687FB3B5-AF70-CCC5-0E1D-A555794A0C34}"/>
              </a:ext>
            </a:extLst>
          </p:cNvPr>
          <p:cNvSpPr/>
          <p:nvPr/>
        </p:nvSpPr>
        <p:spPr>
          <a:xfrm>
            <a:off x="791324" y="3429000"/>
            <a:ext cx="351937" cy="404260"/>
          </a:xfrm>
          <a:custGeom>
            <a:avLst/>
            <a:gdLst>
              <a:gd name="connsiteX0" fmla="*/ 2586203 w 2587218"/>
              <a:gd name="connsiteY0" fmla="*/ 1469759 h 2971862"/>
              <a:gd name="connsiteX1" fmla="*/ 2585161 w 2587218"/>
              <a:gd name="connsiteY1" fmla="*/ 1465294 h 2971862"/>
              <a:gd name="connsiteX2" fmla="*/ 2584119 w 2587218"/>
              <a:gd name="connsiteY2" fmla="*/ 1460234 h 2971862"/>
              <a:gd name="connsiteX3" fmla="*/ 2280062 w 2587218"/>
              <a:gd name="connsiteY3" fmla="*/ 591821 h 2971862"/>
              <a:gd name="connsiteX4" fmla="*/ 2226185 w 2587218"/>
              <a:gd name="connsiteY4" fmla="*/ 553572 h 2971862"/>
              <a:gd name="connsiteX5" fmla="*/ 1676402 w 2587218"/>
              <a:gd name="connsiteY5" fmla="*/ 553572 h 2971862"/>
              <a:gd name="connsiteX6" fmla="*/ 1139116 w 2587218"/>
              <a:gd name="connsiteY6" fmla="*/ 16743 h 2971862"/>
              <a:gd name="connsiteX7" fmla="*/ 1058302 w 2587218"/>
              <a:gd name="connsiteY7" fmla="*/ 16743 h 2971862"/>
              <a:gd name="connsiteX8" fmla="*/ 630439 w 2587218"/>
              <a:gd name="connsiteY8" fmla="*/ 444759 h 2971862"/>
              <a:gd name="connsiteX9" fmla="*/ 613770 w 2587218"/>
              <a:gd name="connsiteY9" fmla="*/ 485240 h 2971862"/>
              <a:gd name="connsiteX10" fmla="*/ 630439 w 2587218"/>
              <a:gd name="connsiteY10" fmla="*/ 525721 h 2971862"/>
              <a:gd name="connsiteX11" fmla="*/ 658419 w 2587218"/>
              <a:gd name="connsiteY11" fmla="*/ 553701 h 2971862"/>
              <a:gd name="connsiteX12" fmla="*/ 360614 w 2587218"/>
              <a:gd name="connsiteY12" fmla="*/ 553701 h 2971862"/>
              <a:gd name="connsiteX13" fmla="*/ 306737 w 2587218"/>
              <a:gd name="connsiteY13" fmla="*/ 591950 h 2971862"/>
              <a:gd name="connsiteX14" fmla="*/ 3125 w 2587218"/>
              <a:gd name="connsiteY14" fmla="*/ 1460363 h 2971862"/>
              <a:gd name="connsiteX15" fmla="*/ 2381 w 2587218"/>
              <a:gd name="connsiteY15" fmla="*/ 1463637 h 2971862"/>
              <a:gd name="connsiteX16" fmla="*/ 744 w 2587218"/>
              <a:gd name="connsiteY16" fmla="*/ 1471227 h 2971862"/>
              <a:gd name="connsiteX17" fmla="*/ 298 w 2587218"/>
              <a:gd name="connsiteY17" fmla="*/ 1476287 h 2971862"/>
              <a:gd name="connsiteX18" fmla="*/ 0 w 2587218"/>
              <a:gd name="connsiteY18" fmla="*/ 1479562 h 2971862"/>
              <a:gd name="connsiteX19" fmla="*/ 0 w 2587218"/>
              <a:gd name="connsiteY19" fmla="*/ 2914713 h 2971862"/>
              <a:gd name="connsiteX20" fmla="*/ 57150 w 2587218"/>
              <a:gd name="connsiteY20" fmla="*/ 2971863 h 2971862"/>
              <a:gd name="connsiteX21" fmla="*/ 2530069 w 2587218"/>
              <a:gd name="connsiteY21" fmla="*/ 2971863 h 2971862"/>
              <a:gd name="connsiteX22" fmla="*/ 2587219 w 2587218"/>
              <a:gd name="connsiteY22" fmla="*/ 2914713 h 2971862"/>
              <a:gd name="connsiteX23" fmla="*/ 2587070 w 2587218"/>
              <a:gd name="connsiteY23" fmla="*/ 1479409 h 2971862"/>
              <a:gd name="connsiteX24" fmla="*/ 2586921 w 2587218"/>
              <a:gd name="connsiteY24" fmla="*/ 1477623 h 2971862"/>
              <a:gd name="connsiteX25" fmla="*/ 2586177 w 2587218"/>
              <a:gd name="connsiteY25" fmla="*/ 1469736 h 2971862"/>
              <a:gd name="connsiteX26" fmla="*/ 1098817 w 2587218"/>
              <a:gd name="connsiteY26" fmla="*/ 138050 h 2971862"/>
              <a:gd name="connsiteX27" fmla="*/ 1697101 w 2587218"/>
              <a:gd name="connsiteY27" fmla="*/ 735877 h 2971862"/>
              <a:gd name="connsiteX28" fmla="*/ 1444986 w 2587218"/>
              <a:gd name="connsiteY28" fmla="*/ 987992 h 2971862"/>
              <a:gd name="connsiteX29" fmla="*/ 1254635 w 2587218"/>
              <a:gd name="connsiteY29" fmla="*/ 987992 h 2971862"/>
              <a:gd name="connsiteX30" fmla="*/ 751600 w 2587218"/>
              <a:gd name="connsiteY30" fmla="*/ 485263 h 2971862"/>
              <a:gd name="connsiteX31" fmla="*/ 401130 w 2587218"/>
              <a:gd name="connsiteY31" fmla="*/ 667868 h 2971862"/>
              <a:gd name="connsiteX32" fmla="*/ 772753 w 2587218"/>
              <a:gd name="connsiteY32" fmla="*/ 667868 h 2971862"/>
              <a:gd name="connsiteX33" fmla="*/ 1093030 w 2587218"/>
              <a:gd name="connsiteY33" fmla="*/ 987847 h 2971862"/>
              <a:gd name="connsiteX34" fmla="*/ 923961 w 2587218"/>
              <a:gd name="connsiteY34" fmla="*/ 987847 h 2971862"/>
              <a:gd name="connsiteX35" fmla="*/ 866811 w 2587218"/>
              <a:gd name="connsiteY35" fmla="*/ 1044997 h 2971862"/>
              <a:gd name="connsiteX36" fmla="*/ 923961 w 2587218"/>
              <a:gd name="connsiteY36" fmla="*/ 1102148 h 2971862"/>
              <a:gd name="connsiteX37" fmla="*/ 1663177 w 2587218"/>
              <a:gd name="connsiteY37" fmla="*/ 1102148 h 2971862"/>
              <a:gd name="connsiteX38" fmla="*/ 1720327 w 2587218"/>
              <a:gd name="connsiteY38" fmla="*/ 1044997 h 2971862"/>
              <a:gd name="connsiteX39" fmla="*/ 1663177 w 2587218"/>
              <a:gd name="connsiteY39" fmla="*/ 987847 h 2971862"/>
              <a:gd name="connsiteX40" fmla="*/ 1606621 w 2587218"/>
              <a:gd name="connsiteY40" fmla="*/ 987847 h 2971862"/>
              <a:gd name="connsiteX41" fmla="*/ 1818256 w 2587218"/>
              <a:gd name="connsiteY41" fmla="*/ 776213 h 2971862"/>
              <a:gd name="connsiteX42" fmla="*/ 1818256 w 2587218"/>
              <a:gd name="connsiteY42" fmla="*/ 695399 h 2971862"/>
              <a:gd name="connsiteX43" fmla="*/ 1790871 w 2587218"/>
              <a:gd name="connsiteY43" fmla="*/ 667866 h 2971862"/>
              <a:gd name="connsiteX44" fmla="*/ 2185549 w 2587218"/>
              <a:gd name="connsiteY44" fmla="*/ 667866 h 2971862"/>
              <a:gd name="connsiteX45" fmla="*/ 2449571 w 2587218"/>
              <a:gd name="connsiteY45" fmla="*/ 1421979 h 2971862"/>
              <a:gd name="connsiteX46" fmla="*/ 137510 w 2587218"/>
              <a:gd name="connsiteY46" fmla="*/ 1422128 h 2971862"/>
              <a:gd name="connsiteX47" fmla="*/ 2472817 w 2587218"/>
              <a:gd name="connsiteY47" fmla="*/ 2857590 h 2971862"/>
              <a:gd name="connsiteX48" fmla="*/ 114351 w 2587218"/>
              <a:gd name="connsiteY48" fmla="*/ 2857590 h 2971862"/>
              <a:gd name="connsiteX49" fmla="*/ 114351 w 2587218"/>
              <a:gd name="connsiteY49" fmla="*/ 1536587 h 2971862"/>
              <a:gd name="connsiteX50" fmla="*/ 2472970 w 2587218"/>
              <a:gd name="connsiteY50" fmla="*/ 1536587 h 297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587218" h="2971862">
                <a:moveTo>
                  <a:pt x="2586203" y="1469759"/>
                </a:moveTo>
                <a:cubicBezTo>
                  <a:pt x="2585905" y="1468271"/>
                  <a:pt x="2585608" y="1466783"/>
                  <a:pt x="2585161" y="1465294"/>
                </a:cubicBezTo>
                <a:cubicBezTo>
                  <a:pt x="2584715" y="1463657"/>
                  <a:pt x="2584566" y="1461871"/>
                  <a:pt x="2584119" y="1460234"/>
                </a:cubicBezTo>
                <a:lnTo>
                  <a:pt x="2280062" y="591821"/>
                </a:lnTo>
                <a:cubicBezTo>
                  <a:pt x="2272025" y="568901"/>
                  <a:pt x="2250446" y="553572"/>
                  <a:pt x="2226185" y="553572"/>
                </a:cubicBezTo>
                <a:lnTo>
                  <a:pt x="1676402" y="553572"/>
                </a:lnTo>
                <a:lnTo>
                  <a:pt x="1139116" y="16743"/>
                </a:lnTo>
                <a:cubicBezTo>
                  <a:pt x="1116791" y="-5581"/>
                  <a:pt x="1080625" y="-5581"/>
                  <a:pt x="1058302" y="16743"/>
                </a:cubicBezTo>
                <a:lnTo>
                  <a:pt x="630439" y="444759"/>
                </a:lnTo>
                <a:cubicBezTo>
                  <a:pt x="619723" y="455474"/>
                  <a:pt x="613770" y="470059"/>
                  <a:pt x="613770" y="485240"/>
                </a:cubicBezTo>
                <a:cubicBezTo>
                  <a:pt x="613770" y="500420"/>
                  <a:pt x="619723" y="515006"/>
                  <a:pt x="630439" y="525721"/>
                </a:cubicBezTo>
                <a:lnTo>
                  <a:pt x="658419" y="553701"/>
                </a:lnTo>
                <a:lnTo>
                  <a:pt x="360614" y="553701"/>
                </a:lnTo>
                <a:cubicBezTo>
                  <a:pt x="336355" y="553701"/>
                  <a:pt x="314627" y="569030"/>
                  <a:pt x="306737" y="591950"/>
                </a:cubicBezTo>
                <a:lnTo>
                  <a:pt x="3125" y="1460363"/>
                </a:lnTo>
                <a:cubicBezTo>
                  <a:pt x="2828" y="1461405"/>
                  <a:pt x="2679" y="1462447"/>
                  <a:pt x="2381" y="1463637"/>
                </a:cubicBezTo>
                <a:cubicBezTo>
                  <a:pt x="1637" y="1466167"/>
                  <a:pt x="1042" y="1468549"/>
                  <a:pt x="744" y="1471227"/>
                </a:cubicBezTo>
                <a:cubicBezTo>
                  <a:pt x="446" y="1472865"/>
                  <a:pt x="298" y="1474502"/>
                  <a:pt x="298" y="1476287"/>
                </a:cubicBezTo>
                <a:cubicBezTo>
                  <a:pt x="298" y="1477329"/>
                  <a:pt x="0" y="1478371"/>
                  <a:pt x="0" y="1479562"/>
                </a:cubicBezTo>
                <a:lnTo>
                  <a:pt x="0" y="2914713"/>
                </a:lnTo>
                <a:cubicBezTo>
                  <a:pt x="0" y="2946264"/>
                  <a:pt x="25599" y="2971863"/>
                  <a:pt x="57150" y="2971863"/>
                </a:cubicBezTo>
                <a:lnTo>
                  <a:pt x="2530069" y="2971863"/>
                </a:lnTo>
                <a:cubicBezTo>
                  <a:pt x="2561620" y="2971863"/>
                  <a:pt x="2587219" y="2946264"/>
                  <a:pt x="2587219" y="2914713"/>
                </a:cubicBezTo>
                <a:lnTo>
                  <a:pt x="2587070" y="1479409"/>
                </a:lnTo>
                <a:cubicBezTo>
                  <a:pt x="2587070" y="1478814"/>
                  <a:pt x="2586921" y="1478219"/>
                  <a:pt x="2586921" y="1477623"/>
                </a:cubicBezTo>
                <a:cubicBezTo>
                  <a:pt x="2586921" y="1474945"/>
                  <a:pt x="2586623" y="1472414"/>
                  <a:pt x="2586177" y="1469736"/>
                </a:cubicBezTo>
                <a:close/>
                <a:moveTo>
                  <a:pt x="1098817" y="138050"/>
                </a:moveTo>
                <a:lnTo>
                  <a:pt x="1697101" y="735877"/>
                </a:lnTo>
                <a:lnTo>
                  <a:pt x="1444986" y="987992"/>
                </a:lnTo>
                <a:lnTo>
                  <a:pt x="1254635" y="987992"/>
                </a:lnTo>
                <a:lnTo>
                  <a:pt x="751600" y="485263"/>
                </a:lnTo>
                <a:close/>
                <a:moveTo>
                  <a:pt x="401130" y="667868"/>
                </a:moveTo>
                <a:lnTo>
                  <a:pt x="772753" y="667868"/>
                </a:lnTo>
                <a:lnTo>
                  <a:pt x="1093030" y="987847"/>
                </a:lnTo>
                <a:lnTo>
                  <a:pt x="923961" y="987847"/>
                </a:lnTo>
                <a:cubicBezTo>
                  <a:pt x="892409" y="987847"/>
                  <a:pt x="866811" y="1013446"/>
                  <a:pt x="866811" y="1044997"/>
                </a:cubicBezTo>
                <a:cubicBezTo>
                  <a:pt x="866811" y="1076549"/>
                  <a:pt x="892409" y="1102148"/>
                  <a:pt x="923961" y="1102148"/>
                </a:cubicBezTo>
                <a:lnTo>
                  <a:pt x="1663177" y="1102148"/>
                </a:lnTo>
                <a:cubicBezTo>
                  <a:pt x="1694728" y="1102148"/>
                  <a:pt x="1720327" y="1076549"/>
                  <a:pt x="1720327" y="1044997"/>
                </a:cubicBezTo>
                <a:cubicBezTo>
                  <a:pt x="1720327" y="1013446"/>
                  <a:pt x="1694728" y="987847"/>
                  <a:pt x="1663177" y="987847"/>
                </a:cubicBezTo>
                <a:lnTo>
                  <a:pt x="1606621" y="987847"/>
                </a:lnTo>
                <a:lnTo>
                  <a:pt x="1818256" y="776213"/>
                </a:lnTo>
                <a:cubicBezTo>
                  <a:pt x="1840580" y="753889"/>
                  <a:pt x="1840580" y="717722"/>
                  <a:pt x="1818256" y="695399"/>
                </a:cubicBezTo>
                <a:lnTo>
                  <a:pt x="1790871" y="667866"/>
                </a:lnTo>
                <a:lnTo>
                  <a:pt x="2185549" y="667866"/>
                </a:lnTo>
                <a:lnTo>
                  <a:pt x="2449571" y="1421979"/>
                </a:lnTo>
                <a:lnTo>
                  <a:pt x="137510" y="1422128"/>
                </a:lnTo>
                <a:close/>
                <a:moveTo>
                  <a:pt x="2472817" y="2857590"/>
                </a:moveTo>
                <a:lnTo>
                  <a:pt x="114351" y="2857590"/>
                </a:lnTo>
                <a:lnTo>
                  <a:pt x="114351" y="1536587"/>
                </a:lnTo>
                <a:lnTo>
                  <a:pt x="2472970" y="1536587"/>
                </a:lnTo>
                <a:close/>
              </a:path>
            </a:pathLst>
          </a:custGeom>
          <a:solidFill>
            <a:schemeClr val="tx2"/>
          </a:solidFill>
          <a:ln w="381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Graphic 564">
            <a:extLst>
              <a:ext uri="{FF2B5EF4-FFF2-40B4-BE49-F238E27FC236}">
                <a16:creationId xmlns:a16="http://schemas.microsoft.com/office/drawing/2014/main" id="{94C8B3F8-DFF1-536F-4F74-5A6A0DA54FB9}"/>
              </a:ext>
            </a:extLst>
          </p:cNvPr>
          <p:cNvSpPr/>
          <p:nvPr/>
        </p:nvSpPr>
        <p:spPr>
          <a:xfrm>
            <a:off x="747291" y="4254616"/>
            <a:ext cx="440001" cy="311137"/>
          </a:xfrm>
          <a:custGeom>
            <a:avLst/>
            <a:gdLst>
              <a:gd name="connsiteX0" fmla="*/ 1960623 w 3809939"/>
              <a:gd name="connsiteY0" fmla="*/ 0 h 2694113"/>
              <a:gd name="connsiteX1" fmla="*/ 1819833 w 3809939"/>
              <a:gd name="connsiteY1" fmla="*/ 104329 h 2694113"/>
              <a:gd name="connsiteX2" fmla="*/ 1778757 w 3809939"/>
              <a:gd name="connsiteY2" fmla="*/ 98674 h 2694113"/>
              <a:gd name="connsiteX3" fmla="*/ 1626506 w 3809939"/>
              <a:gd name="connsiteY3" fmla="*/ 250182 h 2694113"/>
              <a:gd name="connsiteX4" fmla="*/ 1626506 w 3809939"/>
              <a:gd name="connsiteY4" fmla="*/ 289772 h 2694113"/>
              <a:gd name="connsiteX5" fmla="*/ 1593019 w 3809939"/>
              <a:gd name="connsiteY5" fmla="*/ 285902 h 2694113"/>
              <a:gd name="connsiteX6" fmla="*/ 1440470 w 3809939"/>
              <a:gd name="connsiteY6" fmla="*/ 437559 h 2694113"/>
              <a:gd name="connsiteX7" fmla="*/ 1440470 w 3809939"/>
              <a:gd name="connsiteY7" fmla="*/ 1220400 h 2694113"/>
              <a:gd name="connsiteX8" fmla="*/ 1463836 w 3809939"/>
              <a:gd name="connsiteY8" fmla="*/ 1305828 h 2694113"/>
              <a:gd name="connsiteX9" fmla="*/ 1393142 w 3809939"/>
              <a:gd name="connsiteY9" fmla="*/ 1443643 h 2694113"/>
              <a:gd name="connsiteX10" fmla="*/ 1393142 w 3809939"/>
              <a:gd name="connsiteY10" fmla="*/ 2634268 h 2694113"/>
              <a:gd name="connsiteX11" fmla="*/ 1393291 w 3809939"/>
              <a:gd name="connsiteY11" fmla="*/ 2634566 h 2694113"/>
              <a:gd name="connsiteX12" fmla="*/ 1410704 w 3809939"/>
              <a:gd name="connsiteY12" fmla="*/ 2676686 h 2694113"/>
              <a:gd name="connsiteX13" fmla="*/ 1452823 w 3809939"/>
              <a:gd name="connsiteY13" fmla="*/ 2694098 h 2694113"/>
              <a:gd name="connsiteX14" fmla="*/ 1494943 w 3809939"/>
              <a:gd name="connsiteY14" fmla="*/ 2676537 h 2694113"/>
              <a:gd name="connsiteX15" fmla="*/ 1512355 w 3809939"/>
              <a:gd name="connsiteY15" fmla="*/ 2634566 h 2694113"/>
              <a:gd name="connsiteX16" fmla="*/ 1512355 w 3809939"/>
              <a:gd name="connsiteY16" fmla="*/ 1443788 h 2694113"/>
              <a:gd name="connsiteX17" fmla="*/ 1565337 w 3809939"/>
              <a:gd name="connsiteY17" fmla="*/ 1391698 h 2694113"/>
              <a:gd name="connsiteX18" fmla="*/ 2227325 w 3809939"/>
              <a:gd name="connsiteY18" fmla="*/ 1391698 h 2694113"/>
              <a:gd name="connsiteX19" fmla="*/ 2280158 w 3809939"/>
              <a:gd name="connsiteY19" fmla="*/ 1443788 h 2694113"/>
              <a:gd name="connsiteX20" fmla="*/ 2280158 w 3809939"/>
              <a:gd name="connsiteY20" fmla="*/ 2634413 h 2694113"/>
              <a:gd name="connsiteX21" fmla="*/ 2280307 w 3809939"/>
              <a:gd name="connsiteY21" fmla="*/ 2634562 h 2694113"/>
              <a:gd name="connsiteX22" fmla="*/ 2297720 w 3809939"/>
              <a:gd name="connsiteY22" fmla="*/ 2676682 h 2694113"/>
              <a:gd name="connsiteX23" fmla="*/ 2339839 w 3809939"/>
              <a:gd name="connsiteY23" fmla="*/ 2694095 h 2694113"/>
              <a:gd name="connsiteX24" fmla="*/ 2381959 w 3809939"/>
              <a:gd name="connsiteY24" fmla="*/ 2676533 h 2694113"/>
              <a:gd name="connsiteX25" fmla="*/ 2399372 w 3809939"/>
              <a:gd name="connsiteY25" fmla="*/ 2634562 h 2694113"/>
              <a:gd name="connsiteX26" fmla="*/ 2399372 w 3809939"/>
              <a:gd name="connsiteY26" fmla="*/ 1443784 h 2694113"/>
              <a:gd name="connsiteX27" fmla="*/ 2330167 w 3809939"/>
              <a:gd name="connsiteY27" fmla="*/ 1307013 h 2694113"/>
              <a:gd name="connsiteX28" fmla="*/ 2368564 w 3809939"/>
              <a:gd name="connsiteY28" fmla="*/ 1232303 h 2694113"/>
              <a:gd name="connsiteX29" fmla="*/ 2368713 w 3809939"/>
              <a:gd name="connsiteY29" fmla="*/ 1232451 h 2694113"/>
              <a:gd name="connsiteX30" fmla="*/ 2369904 w 3809939"/>
              <a:gd name="connsiteY30" fmla="*/ 1229921 h 2694113"/>
              <a:gd name="connsiteX31" fmla="*/ 2611153 w 3809939"/>
              <a:gd name="connsiteY31" fmla="*/ 690883 h 2694113"/>
              <a:gd name="connsiteX32" fmla="*/ 2552216 w 3809939"/>
              <a:gd name="connsiteY32" fmla="*/ 489219 h 2694113"/>
              <a:gd name="connsiteX33" fmla="*/ 2436876 w 3809939"/>
              <a:gd name="connsiteY33" fmla="*/ 474485 h 2694113"/>
              <a:gd name="connsiteX34" fmla="*/ 2344453 w 3809939"/>
              <a:gd name="connsiteY34" fmla="*/ 544582 h 2694113"/>
              <a:gd name="connsiteX35" fmla="*/ 2302931 w 3809939"/>
              <a:gd name="connsiteY35" fmla="*/ 615722 h 2694113"/>
              <a:gd name="connsiteX36" fmla="*/ 2302931 w 3809939"/>
              <a:gd name="connsiteY36" fmla="*/ 250350 h 2694113"/>
              <a:gd name="connsiteX37" fmla="*/ 2150383 w 3809939"/>
              <a:gd name="connsiteY37" fmla="*/ 98842 h 2694113"/>
              <a:gd name="connsiteX38" fmla="*/ 2109307 w 3809939"/>
              <a:gd name="connsiteY38" fmla="*/ 104646 h 2694113"/>
              <a:gd name="connsiteX39" fmla="*/ 1964497 w 3809939"/>
              <a:gd name="connsiteY39" fmla="*/ 168 h 2694113"/>
              <a:gd name="connsiteX40" fmla="*/ 1960627 w 3809939"/>
              <a:gd name="connsiteY40" fmla="*/ 168 h 2694113"/>
              <a:gd name="connsiteX41" fmla="*/ 1964493 w 3809939"/>
              <a:gd name="connsiteY41" fmla="*/ 119063 h 2694113"/>
              <a:gd name="connsiteX42" fmla="*/ 1997979 w 3809939"/>
              <a:gd name="connsiteY42" fmla="*/ 151507 h 2694113"/>
              <a:gd name="connsiteX43" fmla="*/ 1997979 w 3809939"/>
              <a:gd name="connsiteY43" fmla="*/ 655303 h 2694113"/>
              <a:gd name="connsiteX44" fmla="*/ 2057511 w 3809939"/>
              <a:gd name="connsiteY44" fmla="*/ 714834 h 2694113"/>
              <a:gd name="connsiteX45" fmla="*/ 2099630 w 3809939"/>
              <a:gd name="connsiteY45" fmla="*/ 697422 h 2694113"/>
              <a:gd name="connsiteX46" fmla="*/ 2117043 w 3809939"/>
              <a:gd name="connsiteY46" fmla="*/ 655302 h 2694113"/>
              <a:gd name="connsiteX47" fmla="*/ 2117043 w 3809939"/>
              <a:gd name="connsiteY47" fmla="*/ 250337 h 2694113"/>
              <a:gd name="connsiteX48" fmla="*/ 2150530 w 3809939"/>
              <a:gd name="connsiteY48" fmla="*/ 217595 h 2694113"/>
              <a:gd name="connsiteX49" fmla="*/ 2183867 w 3809939"/>
              <a:gd name="connsiteY49" fmla="*/ 250337 h 2694113"/>
              <a:gd name="connsiteX50" fmla="*/ 2183867 w 3809939"/>
              <a:gd name="connsiteY50" fmla="*/ 836582 h 2694113"/>
              <a:gd name="connsiteX51" fmla="*/ 2184016 w 3809939"/>
              <a:gd name="connsiteY51" fmla="*/ 838963 h 2694113"/>
              <a:gd name="connsiteX52" fmla="*/ 2191309 w 3809939"/>
              <a:gd name="connsiteY52" fmla="*/ 864859 h 2694113"/>
              <a:gd name="connsiteX53" fmla="*/ 2192202 w 3809939"/>
              <a:gd name="connsiteY53" fmla="*/ 866645 h 2694113"/>
              <a:gd name="connsiteX54" fmla="*/ 2197113 w 3809939"/>
              <a:gd name="connsiteY54" fmla="*/ 873640 h 2694113"/>
              <a:gd name="connsiteX55" fmla="*/ 2198899 w 3809939"/>
              <a:gd name="connsiteY55" fmla="*/ 875724 h 2694113"/>
              <a:gd name="connsiteX56" fmla="*/ 2205001 w 3809939"/>
              <a:gd name="connsiteY56" fmla="*/ 881826 h 2694113"/>
              <a:gd name="connsiteX57" fmla="*/ 2206043 w 3809939"/>
              <a:gd name="connsiteY57" fmla="*/ 882570 h 2694113"/>
              <a:gd name="connsiteX58" fmla="*/ 2213336 w 3809939"/>
              <a:gd name="connsiteY58" fmla="*/ 887928 h 2694113"/>
              <a:gd name="connsiteX59" fmla="*/ 2231493 w 3809939"/>
              <a:gd name="connsiteY59" fmla="*/ 894476 h 2694113"/>
              <a:gd name="connsiteX60" fmla="*/ 2234320 w 3809939"/>
              <a:gd name="connsiteY60" fmla="*/ 895071 h 2694113"/>
              <a:gd name="connsiteX61" fmla="*/ 2242059 w 3809939"/>
              <a:gd name="connsiteY61" fmla="*/ 895816 h 2694113"/>
              <a:gd name="connsiteX62" fmla="*/ 2243399 w 3809939"/>
              <a:gd name="connsiteY62" fmla="*/ 895816 h 2694113"/>
              <a:gd name="connsiteX63" fmla="*/ 2245780 w 3809939"/>
              <a:gd name="connsiteY63" fmla="*/ 895667 h 2694113"/>
              <a:gd name="connsiteX64" fmla="*/ 2269592 w 3809939"/>
              <a:gd name="connsiteY64" fmla="*/ 889565 h 2694113"/>
              <a:gd name="connsiteX65" fmla="*/ 2274355 w 3809939"/>
              <a:gd name="connsiteY65" fmla="*/ 887035 h 2694113"/>
              <a:gd name="connsiteX66" fmla="*/ 2279117 w 3809939"/>
              <a:gd name="connsiteY66" fmla="*/ 883612 h 2694113"/>
              <a:gd name="connsiteX67" fmla="*/ 2284177 w 3809939"/>
              <a:gd name="connsiteY67" fmla="*/ 879444 h 2694113"/>
              <a:gd name="connsiteX68" fmla="*/ 2288047 w 3809939"/>
              <a:gd name="connsiteY68" fmla="*/ 875575 h 2694113"/>
              <a:gd name="connsiteX69" fmla="*/ 2293553 w 3809939"/>
              <a:gd name="connsiteY69" fmla="*/ 868133 h 2694113"/>
              <a:gd name="connsiteX70" fmla="*/ 2294744 w 3809939"/>
              <a:gd name="connsiteY70" fmla="*/ 866347 h 2694113"/>
              <a:gd name="connsiteX71" fmla="*/ 2447293 w 3809939"/>
              <a:gd name="connsiteY71" fmla="*/ 604410 h 2694113"/>
              <a:gd name="connsiteX72" fmla="*/ 2493279 w 3809939"/>
              <a:gd name="connsiteY72" fmla="*/ 592355 h 2694113"/>
              <a:gd name="connsiteX73" fmla="*/ 2502507 w 3809939"/>
              <a:gd name="connsiteY73" fmla="*/ 642212 h 2694113"/>
              <a:gd name="connsiteX74" fmla="*/ 2261258 w 3809939"/>
              <a:gd name="connsiteY74" fmla="*/ 1180985 h 2694113"/>
              <a:gd name="connsiteX75" fmla="*/ 2219736 w 3809939"/>
              <a:gd name="connsiteY75" fmla="*/ 1258674 h 2694113"/>
              <a:gd name="connsiteX76" fmla="*/ 2198603 w 3809939"/>
              <a:gd name="connsiteY76" fmla="*/ 1272515 h 2694113"/>
              <a:gd name="connsiteX77" fmla="*/ 1612663 w 3809939"/>
              <a:gd name="connsiteY77" fmla="*/ 1272515 h 2694113"/>
              <a:gd name="connsiteX78" fmla="*/ 1559681 w 3809939"/>
              <a:gd name="connsiteY78" fmla="*/ 1220425 h 2694113"/>
              <a:gd name="connsiteX79" fmla="*/ 1559532 w 3809939"/>
              <a:gd name="connsiteY79" fmla="*/ 948517 h 2694113"/>
              <a:gd name="connsiteX80" fmla="*/ 1559681 w 3809939"/>
              <a:gd name="connsiteY80" fmla="*/ 946879 h 2694113"/>
              <a:gd name="connsiteX81" fmla="*/ 1559681 w 3809939"/>
              <a:gd name="connsiteY81" fmla="*/ 437749 h 2694113"/>
              <a:gd name="connsiteX82" fmla="*/ 1593018 w 3809939"/>
              <a:gd name="connsiteY82" fmla="*/ 405007 h 2694113"/>
              <a:gd name="connsiteX83" fmla="*/ 1626505 w 3809939"/>
              <a:gd name="connsiteY83" fmla="*/ 437749 h 2694113"/>
              <a:gd name="connsiteX84" fmla="*/ 1626356 w 3809939"/>
              <a:gd name="connsiteY84" fmla="*/ 655335 h 2694113"/>
              <a:gd name="connsiteX85" fmla="*/ 1627100 w 3809939"/>
              <a:gd name="connsiteY85" fmla="*/ 664115 h 2694113"/>
              <a:gd name="connsiteX86" fmla="*/ 1627844 w 3809939"/>
              <a:gd name="connsiteY86" fmla="*/ 666943 h 2694113"/>
              <a:gd name="connsiteX87" fmla="*/ 1629184 w 3809939"/>
              <a:gd name="connsiteY87" fmla="*/ 673045 h 2694113"/>
              <a:gd name="connsiteX88" fmla="*/ 1630225 w 3809939"/>
              <a:gd name="connsiteY88" fmla="*/ 675873 h 2694113"/>
              <a:gd name="connsiteX89" fmla="*/ 1632458 w 3809939"/>
              <a:gd name="connsiteY89" fmla="*/ 681380 h 2694113"/>
              <a:gd name="connsiteX90" fmla="*/ 1634244 w 3809939"/>
              <a:gd name="connsiteY90" fmla="*/ 684356 h 2694113"/>
              <a:gd name="connsiteX91" fmla="*/ 1636923 w 3809939"/>
              <a:gd name="connsiteY91" fmla="*/ 688970 h 2694113"/>
              <a:gd name="connsiteX92" fmla="*/ 1639304 w 3809939"/>
              <a:gd name="connsiteY92" fmla="*/ 692095 h 2694113"/>
              <a:gd name="connsiteX93" fmla="*/ 1642578 w 3809939"/>
              <a:gd name="connsiteY93" fmla="*/ 695816 h 2694113"/>
              <a:gd name="connsiteX94" fmla="*/ 1645406 w 3809939"/>
              <a:gd name="connsiteY94" fmla="*/ 698792 h 2694113"/>
              <a:gd name="connsiteX95" fmla="*/ 1649127 w 3809939"/>
              <a:gd name="connsiteY95" fmla="*/ 701918 h 2694113"/>
              <a:gd name="connsiteX96" fmla="*/ 1652252 w 3809939"/>
              <a:gd name="connsiteY96" fmla="*/ 704299 h 2694113"/>
              <a:gd name="connsiteX97" fmla="*/ 1656866 w 3809939"/>
              <a:gd name="connsiteY97" fmla="*/ 707127 h 2694113"/>
              <a:gd name="connsiteX98" fmla="*/ 1659991 w 3809939"/>
              <a:gd name="connsiteY98" fmla="*/ 708764 h 2694113"/>
              <a:gd name="connsiteX99" fmla="*/ 1665498 w 3809939"/>
              <a:gd name="connsiteY99" fmla="*/ 710996 h 2694113"/>
              <a:gd name="connsiteX100" fmla="*/ 1668176 w 3809939"/>
              <a:gd name="connsiteY100" fmla="*/ 712038 h 2694113"/>
              <a:gd name="connsiteX101" fmla="*/ 1674278 w 3809939"/>
              <a:gd name="connsiteY101" fmla="*/ 713526 h 2694113"/>
              <a:gd name="connsiteX102" fmla="*/ 1677106 w 3809939"/>
              <a:gd name="connsiteY102" fmla="*/ 714122 h 2694113"/>
              <a:gd name="connsiteX103" fmla="*/ 1686036 w 3809939"/>
              <a:gd name="connsiteY103" fmla="*/ 714866 h 2694113"/>
              <a:gd name="connsiteX104" fmla="*/ 1690501 w 3809939"/>
              <a:gd name="connsiteY104" fmla="*/ 714717 h 2694113"/>
              <a:gd name="connsiteX105" fmla="*/ 1691989 w 3809939"/>
              <a:gd name="connsiteY105" fmla="*/ 714568 h 2694113"/>
              <a:gd name="connsiteX106" fmla="*/ 1695561 w 3809939"/>
              <a:gd name="connsiteY106" fmla="*/ 714122 h 2694113"/>
              <a:gd name="connsiteX107" fmla="*/ 1697942 w 3809939"/>
              <a:gd name="connsiteY107" fmla="*/ 713675 h 2694113"/>
              <a:gd name="connsiteX108" fmla="*/ 1698836 w 3809939"/>
              <a:gd name="connsiteY108" fmla="*/ 713526 h 2694113"/>
              <a:gd name="connsiteX109" fmla="*/ 1701961 w 3809939"/>
              <a:gd name="connsiteY109" fmla="*/ 712633 h 2694113"/>
              <a:gd name="connsiteX110" fmla="*/ 1706723 w 3809939"/>
              <a:gd name="connsiteY110" fmla="*/ 711145 h 2694113"/>
              <a:gd name="connsiteX111" fmla="*/ 1708063 w 3809939"/>
              <a:gd name="connsiteY111" fmla="*/ 710699 h 2694113"/>
              <a:gd name="connsiteX112" fmla="*/ 1709402 w 3809939"/>
              <a:gd name="connsiteY112" fmla="*/ 710103 h 2694113"/>
              <a:gd name="connsiteX113" fmla="*/ 1711039 w 3809939"/>
              <a:gd name="connsiteY113" fmla="*/ 709359 h 2694113"/>
              <a:gd name="connsiteX114" fmla="*/ 1712230 w 3809939"/>
              <a:gd name="connsiteY114" fmla="*/ 708764 h 2694113"/>
              <a:gd name="connsiteX115" fmla="*/ 1713867 w 3809939"/>
              <a:gd name="connsiteY115" fmla="*/ 707871 h 2694113"/>
              <a:gd name="connsiteX116" fmla="*/ 1714909 w 3809939"/>
              <a:gd name="connsiteY116" fmla="*/ 707424 h 2694113"/>
              <a:gd name="connsiteX117" fmla="*/ 1716695 w 3809939"/>
              <a:gd name="connsiteY117" fmla="*/ 706382 h 2694113"/>
              <a:gd name="connsiteX118" fmla="*/ 1717439 w 3809939"/>
              <a:gd name="connsiteY118" fmla="*/ 705787 h 2694113"/>
              <a:gd name="connsiteX119" fmla="*/ 1719374 w 3809939"/>
              <a:gd name="connsiteY119" fmla="*/ 704597 h 2694113"/>
              <a:gd name="connsiteX120" fmla="*/ 1719969 w 3809939"/>
              <a:gd name="connsiteY120" fmla="*/ 704299 h 2694113"/>
              <a:gd name="connsiteX121" fmla="*/ 1722053 w 3809939"/>
              <a:gd name="connsiteY121" fmla="*/ 702811 h 2694113"/>
              <a:gd name="connsiteX122" fmla="*/ 1722499 w 3809939"/>
              <a:gd name="connsiteY122" fmla="*/ 702364 h 2694113"/>
              <a:gd name="connsiteX123" fmla="*/ 1724583 w 3809939"/>
              <a:gd name="connsiteY123" fmla="*/ 700727 h 2694113"/>
              <a:gd name="connsiteX124" fmla="*/ 1724731 w 3809939"/>
              <a:gd name="connsiteY124" fmla="*/ 700578 h 2694113"/>
              <a:gd name="connsiteX125" fmla="*/ 1725625 w 3809939"/>
              <a:gd name="connsiteY125" fmla="*/ 699834 h 2694113"/>
              <a:gd name="connsiteX126" fmla="*/ 1727113 w 3809939"/>
              <a:gd name="connsiteY126" fmla="*/ 698495 h 2694113"/>
              <a:gd name="connsiteX127" fmla="*/ 1729196 w 3809939"/>
              <a:gd name="connsiteY127" fmla="*/ 696262 h 2694113"/>
              <a:gd name="connsiteX128" fmla="*/ 1731131 w 3809939"/>
              <a:gd name="connsiteY128" fmla="*/ 694179 h 2694113"/>
              <a:gd name="connsiteX129" fmla="*/ 1731429 w 3809939"/>
              <a:gd name="connsiteY129" fmla="*/ 693881 h 2694113"/>
              <a:gd name="connsiteX130" fmla="*/ 1733215 w 3809939"/>
              <a:gd name="connsiteY130" fmla="*/ 691797 h 2694113"/>
              <a:gd name="connsiteX131" fmla="*/ 1733512 w 3809939"/>
              <a:gd name="connsiteY131" fmla="*/ 691351 h 2694113"/>
              <a:gd name="connsiteX132" fmla="*/ 1735001 w 3809939"/>
              <a:gd name="connsiteY132" fmla="*/ 689267 h 2694113"/>
              <a:gd name="connsiteX133" fmla="*/ 1735447 w 3809939"/>
              <a:gd name="connsiteY133" fmla="*/ 688821 h 2694113"/>
              <a:gd name="connsiteX134" fmla="*/ 1736638 w 3809939"/>
              <a:gd name="connsiteY134" fmla="*/ 686886 h 2694113"/>
              <a:gd name="connsiteX135" fmla="*/ 1737084 w 3809939"/>
              <a:gd name="connsiteY135" fmla="*/ 685993 h 2694113"/>
              <a:gd name="connsiteX136" fmla="*/ 1737680 w 3809939"/>
              <a:gd name="connsiteY136" fmla="*/ 685100 h 2694113"/>
              <a:gd name="connsiteX137" fmla="*/ 1738275 w 3809939"/>
              <a:gd name="connsiteY137" fmla="*/ 684207 h 2694113"/>
              <a:gd name="connsiteX138" fmla="*/ 1739614 w 3809939"/>
              <a:gd name="connsiteY138" fmla="*/ 681528 h 2694113"/>
              <a:gd name="connsiteX139" fmla="*/ 1740210 w 3809939"/>
              <a:gd name="connsiteY139" fmla="*/ 680338 h 2694113"/>
              <a:gd name="connsiteX140" fmla="*/ 1740359 w 3809939"/>
              <a:gd name="connsiteY140" fmla="*/ 680040 h 2694113"/>
              <a:gd name="connsiteX141" fmla="*/ 1741549 w 3809939"/>
              <a:gd name="connsiteY141" fmla="*/ 677361 h 2694113"/>
              <a:gd name="connsiteX142" fmla="*/ 1741996 w 3809939"/>
              <a:gd name="connsiteY142" fmla="*/ 676022 h 2694113"/>
              <a:gd name="connsiteX143" fmla="*/ 1742591 w 3809939"/>
              <a:gd name="connsiteY143" fmla="*/ 674384 h 2694113"/>
              <a:gd name="connsiteX144" fmla="*/ 1743037 w 3809939"/>
              <a:gd name="connsiteY144" fmla="*/ 673194 h 2694113"/>
              <a:gd name="connsiteX145" fmla="*/ 1743335 w 3809939"/>
              <a:gd name="connsiteY145" fmla="*/ 672301 h 2694113"/>
              <a:gd name="connsiteX146" fmla="*/ 1743781 w 3809939"/>
              <a:gd name="connsiteY146" fmla="*/ 670217 h 2694113"/>
              <a:gd name="connsiteX147" fmla="*/ 1744377 w 3809939"/>
              <a:gd name="connsiteY147" fmla="*/ 668134 h 2694113"/>
              <a:gd name="connsiteX148" fmla="*/ 1744675 w 3809939"/>
              <a:gd name="connsiteY148" fmla="*/ 667390 h 2694113"/>
              <a:gd name="connsiteX149" fmla="*/ 1744675 w 3809939"/>
              <a:gd name="connsiteY149" fmla="*/ 667092 h 2694113"/>
              <a:gd name="connsiteX150" fmla="*/ 1745121 w 3809939"/>
              <a:gd name="connsiteY150" fmla="*/ 664413 h 2694113"/>
              <a:gd name="connsiteX151" fmla="*/ 1745419 w 3809939"/>
              <a:gd name="connsiteY151" fmla="*/ 662032 h 2694113"/>
              <a:gd name="connsiteX152" fmla="*/ 1745567 w 3809939"/>
              <a:gd name="connsiteY152" fmla="*/ 661436 h 2694113"/>
              <a:gd name="connsiteX153" fmla="*/ 1745865 w 3809939"/>
              <a:gd name="connsiteY153" fmla="*/ 658609 h 2694113"/>
              <a:gd name="connsiteX154" fmla="*/ 1745865 w 3809939"/>
              <a:gd name="connsiteY154" fmla="*/ 658311 h 2694113"/>
              <a:gd name="connsiteX155" fmla="*/ 1745865 w 3809939"/>
              <a:gd name="connsiteY155" fmla="*/ 655335 h 2694113"/>
              <a:gd name="connsiteX156" fmla="*/ 1745865 w 3809939"/>
              <a:gd name="connsiteY156" fmla="*/ 250370 h 2694113"/>
              <a:gd name="connsiteX157" fmla="*/ 1779054 w 3809939"/>
              <a:gd name="connsiteY157" fmla="*/ 217627 h 2694113"/>
              <a:gd name="connsiteX158" fmla="*/ 1812391 w 3809939"/>
              <a:gd name="connsiteY158" fmla="*/ 250370 h 2694113"/>
              <a:gd name="connsiteX159" fmla="*/ 1812391 w 3809939"/>
              <a:gd name="connsiteY159" fmla="*/ 655335 h 2694113"/>
              <a:gd name="connsiteX160" fmla="*/ 1871625 w 3809939"/>
              <a:gd name="connsiteY160" fmla="*/ 714866 h 2694113"/>
              <a:gd name="connsiteX161" fmla="*/ 1913745 w 3809939"/>
              <a:gd name="connsiteY161" fmla="*/ 697453 h 2694113"/>
              <a:gd name="connsiteX162" fmla="*/ 1931158 w 3809939"/>
              <a:gd name="connsiteY162" fmla="*/ 655333 h 2694113"/>
              <a:gd name="connsiteX163" fmla="*/ 1931158 w 3809939"/>
              <a:gd name="connsiteY163" fmla="*/ 151689 h 2694113"/>
              <a:gd name="connsiteX164" fmla="*/ 1964495 w 3809939"/>
              <a:gd name="connsiteY164" fmla="*/ 119245 h 2694113"/>
              <a:gd name="connsiteX165" fmla="*/ 661206 w 3809939"/>
              <a:gd name="connsiteY165" fmla="*/ 646671 h 2694113"/>
              <a:gd name="connsiteX166" fmla="*/ 516544 w 3809939"/>
              <a:gd name="connsiteY166" fmla="*/ 750852 h 2694113"/>
              <a:gd name="connsiteX167" fmla="*/ 475320 w 3809939"/>
              <a:gd name="connsiteY167" fmla="*/ 745048 h 2694113"/>
              <a:gd name="connsiteX168" fmla="*/ 322772 w 3809939"/>
              <a:gd name="connsiteY168" fmla="*/ 896705 h 2694113"/>
              <a:gd name="connsiteX169" fmla="*/ 322772 w 3809939"/>
              <a:gd name="connsiteY169" fmla="*/ 1262526 h 2694113"/>
              <a:gd name="connsiteX170" fmla="*/ 281250 w 3809939"/>
              <a:gd name="connsiteY170" fmla="*/ 1191088 h 2694113"/>
              <a:gd name="connsiteX171" fmla="*/ 188827 w 3809939"/>
              <a:gd name="connsiteY171" fmla="*/ 1120839 h 2694113"/>
              <a:gd name="connsiteX172" fmla="*/ 73487 w 3809939"/>
              <a:gd name="connsiteY172" fmla="*/ 1135722 h 2694113"/>
              <a:gd name="connsiteX173" fmla="*/ 14550 w 3809939"/>
              <a:gd name="connsiteY173" fmla="*/ 1337385 h 2694113"/>
              <a:gd name="connsiteX174" fmla="*/ 255799 w 3809939"/>
              <a:gd name="connsiteY174" fmla="*/ 1876310 h 2694113"/>
              <a:gd name="connsiteX175" fmla="*/ 255799 w 3809939"/>
              <a:gd name="connsiteY175" fmla="*/ 1876459 h 2694113"/>
              <a:gd name="connsiteX176" fmla="*/ 257139 w 3809939"/>
              <a:gd name="connsiteY176" fmla="*/ 1879138 h 2694113"/>
              <a:gd name="connsiteX177" fmla="*/ 295387 w 3809939"/>
              <a:gd name="connsiteY177" fmla="*/ 1953848 h 2694113"/>
              <a:gd name="connsiteX178" fmla="*/ 226331 w 3809939"/>
              <a:gd name="connsiteY178" fmla="*/ 2090322 h 2694113"/>
              <a:gd name="connsiteX179" fmla="*/ 226331 w 3809939"/>
              <a:gd name="connsiteY179" fmla="*/ 2634581 h 2694113"/>
              <a:gd name="connsiteX180" fmla="*/ 243744 w 3809939"/>
              <a:gd name="connsiteY180" fmla="*/ 2676700 h 2694113"/>
              <a:gd name="connsiteX181" fmla="*/ 285864 w 3809939"/>
              <a:gd name="connsiteY181" fmla="*/ 2694113 h 2694113"/>
              <a:gd name="connsiteX182" fmla="*/ 327983 w 3809939"/>
              <a:gd name="connsiteY182" fmla="*/ 2676551 h 2694113"/>
              <a:gd name="connsiteX183" fmla="*/ 345396 w 3809939"/>
              <a:gd name="connsiteY183" fmla="*/ 2634580 h 2694113"/>
              <a:gd name="connsiteX184" fmla="*/ 345396 w 3809939"/>
              <a:gd name="connsiteY184" fmla="*/ 2090322 h 2694113"/>
              <a:gd name="connsiteX185" fmla="*/ 398378 w 3809939"/>
              <a:gd name="connsiteY185" fmla="*/ 2038529 h 2694113"/>
              <a:gd name="connsiteX186" fmla="*/ 1060365 w 3809939"/>
              <a:gd name="connsiteY186" fmla="*/ 2038529 h 2694113"/>
              <a:gd name="connsiteX187" fmla="*/ 1113347 w 3809939"/>
              <a:gd name="connsiteY187" fmla="*/ 2090322 h 2694113"/>
              <a:gd name="connsiteX188" fmla="*/ 1113347 w 3809939"/>
              <a:gd name="connsiteY188" fmla="*/ 2634580 h 2694113"/>
              <a:gd name="connsiteX189" fmla="*/ 1130760 w 3809939"/>
              <a:gd name="connsiteY189" fmla="*/ 2676700 h 2694113"/>
              <a:gd name="connsiteX190" fmla="*/ 1172880 w 3809939"/>
              <a:gd name="connsiteY190" fmla="*/ 2694113 h 2694113"/>
              <a:gd name="connsiteX191" fmla="*/ 1214999 w 3809939"/>
              <a:gd name="connsiteY191" fmla="*/ 2676551 h 2694113"/>
              <a:gd name="connsiteX192" fmla="*/ 1232412 w 3809939"/>
              <a:gd name="connsiteY192" fmla="*/ 2634580 h 2694113"/>
              <a:gd name="connsiteX193" fmla="*/ 1232412 w 3809939"/>
              <a:gd name="connsiteY193" fmla="*/ 2090321 h 2694113"/>
              <a:gd name="connsiteX194" fmla="*/ 1161866 w 3809939"/>
              <a:gd name="connsiteY194" fmla="*/ 1952803 h 2694113"/>
              <a:gd name="connsiteX195" fmla="*/ 1185232 w 3809939"/>
              <a:gd name="connsiteY195" fmla="*/ 1867375 h 2694113"/>
              <a:gd name="connsiteX196" fmla="*/ 1185232 w 3809939"/>
              <a:gd name="connsiteY196" fmla="*/ 1084230 h 2694113"/>
              <a:gd name="connsiteX197" fmla="*/ 1032683 w 3809939"/>
              <a:gd name="connsiteY197" fmla="*/ 932573 h 2694113"/>
              <a:gd name="connsiteX198" fmla="*/ 999346 w 3809939"/>
              <a:gd name="connsiteY198" fmla="*/ 936294 h 2694113"/>
              <a:gd name="connsiteX199" fmla="*/ 999346 w 3809939"/>
              <a:gd name="connsiteY199" fmla="*/ 896704 h 2694113"/>
              <a:gd name="connsiteX200" fmla="*/ 846797 w 3809939"/>
              <a:gd name="connsiteY200" fmla="*/ 745047 h 2694113"/>
              <a:gd name="connsiteX201" fmla="*/ 805870 w 3809939"/>
              <a:gd name="connsiteY201" fmla="*/ 750702 h 2694113"/>
              <a:gd name="connsiteX202" fmla="*/ 661208 w 3809939"/>
              <a:gd name="connsiteY202" fmla="*/ 646522 h 2694113"/>
              <a:gd name="connsiteX203" fmla="*/ 3238595 w 3809939"/>
              <a:gd name="connsiteY203" fmla="*/ 646671 h 2694113"/>
              <a:gd name="connsiteX204" fmla="*/ 3093933 w 3809939"/>
              <a:gd name="connsiteY204" fmla="*/ 750852 h 2694113"/>
              <a:gd name="connsiteX205" fmla="*/ 3053006 w 3809939"/>
              <a:gd name="connsiteY205" fmla="*/ 745048 h 2694113"/>
              <a:gd name="connsiteX206" fmla="*/ 2900458 w 3809939"/>
              <a:gd name="connsiteY206" fmla="*/ 896705 h 2694113"/>
              <a:gd name="connsiteX207" fmla="*/ 2900458 w 3809939"/>
              <a:gd name="connsiteY207" fmla="*/ 1262674 h 2694113"/>
              <a:gd name="connsiteX208" fmla="*/ 2858784 w 3809939"/>
              <a:gd name="connsiteY208" fmla="*/ 1191088 h 2694113"/>
              <a:gd name="connsiteX209" fmla="*/ 2766361 w 3809939"/>
              <a:gd name="connsiteY209" fmla="*/ 1120839 h 2694113"/>
              <a:gd name="connsiteX210" fmla="*/ 2651021 w 3809939"/>
              <a:gd name="connsiteY210" fmla="*/ 1135722 h 2694113"/>
              <a:gd name="connsiteX211" fmla="*/ 2592381 w 3809939"/>
              <a:gd name="connsiteY211" fmla="*/ 1337385 h 2694113"/>
              <a:gd name="connsiteX212" fmla="*/ 2833630 w 3809939"/>
              <a:gd name="connsiteY212" fmla="*/ 1876310 h 2694113"/>
              <a:gd name="connsiteX213" fmla="*/ 2833332 w 3809939"/>
              <a:gd name="connsiteY213" fmla="*/ 1876459 h 2694113"/>
              <a:gd name="connsiteX214" fmla="*/ 2834374 w 3809939"/>
              <a:gd name="connsiteY214" fmla="*/ 1879138 h 2694113"/>
              <a:gd name="connsiteX215" fmla="*/ 2872772 w 3809939"/>
              <a:gd name="connsiteY215" fmla="*/ 1953700 h 2694113"/>
              <a:gd name="connsiteX216" fmla="*/ 2803567 w 3809939"/>
              <a:gd name="connsiteY216" fmla="*/ 2090322 h 2694113"/>
              <a:gd name="connsiteX217" fmla="*/ 2803567 w 3809939"/>
              <a:gd name="connsiteY217" fmla="*/ 2634581 h 2694113"/>
              <a:gd name="connsiteX218" fmla="*/ 2821129 w 3809939"/>
              <a:gd name="connsiteY218" fmla="*/ 2676552 h 2694113"/>
              <a:gd name="connsiteX219" fmla="*/ 2863100 w 3809939"/>
              <a:gd name="connsiteY219" fmla="*/ 2694113 h 2694113"/>
              <a:gd name="connsiteX220" fmla="*/ 2905368 w 3809939"/>
              <a:gd name="connsiteY220" fmla="*/ 2676701 h 2694113"/>
              <a:gd name="connsiteX221" fmla="*/ 2922780 w 3809939"/>
              <a:gd name="connsiteY221" fmla="*/ 2634581 h 2694113"/>
              <a:gd name="connsiteX222" fmla="*/ 2922780 w 3809939"/>
              <a:gd name="connsiteY222" fmla="*/ 2090323 h 2694113"/>
              <a:gd name="connsiteX223" fmla="*/ 2975762 w 3809939"/>
              <a:gd name="connsiteY223" fmla="*/ 2038530 h 2694113"/>
              <a:gd name="connsiteX224" fmla="*/ 3637597 w 3809939"/>
              <a:gd name="connsiteY224" fmla="*/ 2038530 h 2694113"/>
              <a:gd name="connsiteX225" fmla="*/ 3690728 w 3809939"/>
              <a:gd name="connsiteY225" fmla="*/ 2090323 h 2694113"/>
              <a:gd name="connsiteX226" fmla="*/ 3690728 w 3809939"/>
              <a:gd name="connsiteY226" fmla="*/ 2634581 h 2694113"/>
              <a:gd name="connsiteX227" fmla="*/ 3690877 w 3809939"/>
              <a:gd name="connsiteY227" fmla="*/ 2634581 h 2694113"/>
              <a:gd name="connsiteX228" fmla="*/ 3750408 w 3809939"/>
              <a:gd name="connsiteY228" fmla="*/ 2694112 h 2694113"/>
              <a:gd name="connsiteX229" fmla="*/ 3809939 w 3809939"/>
              <a:gd name="connsiteY229" fmla="*/ 2634581 h 2694113"/>
              <a:gd name="connsiteX230" fmla="*/ 3809939 w 3809939"/>
              <a:gd name="connsiteY230" fmla="*/ 2090323 h 2694113"/>
              <a:gd name="connsiteX231" fmla="*/ 3739245 w 3809939"/>
              <a:gd name="connsiteY231" fmla="*/ 1952656 h 2694113"/>
              <a:gd name="connsiteX232" fmla="*/ 3762611 w 3809939"/>
              <a:gd name="connsiteY232" fmla="*/ 1867228 h 2694113"/>
              <a:gd name="connsiteX233" fmla="*/ 3762611 w 3809939"/>
              <a:gd name="connsiteY233" fmla="*/ 1544418 h 2694113"/>
              <a:gd name="connsiteX234" fmla="*/ 3762611 w 3809939"/>
              <a:gd name="connsiteY234" fmla="*/ 1544567 h 2694113"/>
              <a:gd name="connsiteX235" fmla="*/ 3762462 w 3809939"/>
              <a:gd name="connsiteY235" fmla="*/ 1542930 h 2694113"/>
              <a:gd name="connsiteX236" fmla="*/ 3762462 w 3809939"/>
              <a:gd name="connsiteY236" fmla="*/ 1084092 h 2694113"/>
              <a:gd name="connsiteX237" fmla="*/ 3610210 w 3809939"/>
              <a:gd name="connsiteY237" fmla="*/ 932435 h 2694113"/>
              <a:gd name="connsiteX238" fmla="*/ 3576724 w 3809939"/>
              <a:gd name="connsiteY238" fmla="*/ 936155 h 2694113"/>
              <a:gd name="connsiteX239" fmla="*/ 3576724 w 3809939"/>
              <a:gd name="connsiteY239" fmla="*/ 896566 h 2694113"/>
              <a:gd name="connsiteX240" fmla="*/ 3424175 w 3809939"/>
              <a:gd name="connsiteY240" fmla="*/ 744908 h 2694113"/>
              <a:gd name="connsiteX241" fmla="*/ 3382951 w 3809939"/>
              <a:gd name="connsiteY241" fmla="*/ 750564 h 2694113"/>
              <a:gd name="connsiteX242" fmla="*/ 3238289 w 3809939"/>
              <a:gd name="connsiteY242" fmla="*/ 646383 h 2694113"/>
              <a:gd name="connsiteX243" fmla="*/ 661206 w 3809939"/>
              <a:gd name="connsiteY243" fmla="*/ 765734 h 2694113"/>
              <a:gd name="connsiteX244" fmla="*/ 694693 w 3809939"/>
              <a:gd name="connsiteY244" fmla="*/ 798327 h 2694113"/>
              <a:gd name="connsiteX245" fmla="*/ 694693 w 3809939"/>
              <a:gd name="connsiteY245" fmla="*/ 892834 h 2694113"/>
              <a:gd name="connsiteX246" fmla="*/ 694693 w 3809939"/>
              <a:gd name="connsiteY246" fmla="*/ 896704 h 2694113"/>
              <a:gd name="connsiteX247" fmla="*/ 694693 w 3809939"/>
              <a:gd name="connsiteY247" fmla="*/ 1301821 h 2694113"/>
              <a:gd name="connsiteX248" fmla="*/ 694544 w 3809939"/>
              <a:gd name="connsiteY248" fmla="*/ 1301970 h 2694113"/>
              <a:gd name="connsiteX249" fmla="*/ 711957 w 3809939"/>
              <a:gd name="connsiteY249" fmla="*/ 1344089 h 2694113"/>
              <a:gd name="connsiteX250" fmla="*/ 754076 w 3809939"/>
              <a:gd name="connsiteY250" fmla="*/ 1361502 h 2694113"/>
              <a:gd name="connsiteX251" fmla="*/ 796196 w 3809939"/>
              <a:gd name="connsiteY251" fmla="*/ 1344089 h 2694113"/>
              <a:gd name="connsiteX252" fmla="*/ 813609 w 3809939"/>
              <a:gd name="connsiteY252" fmla="*/ 1301970 h 2694113"/>
              <a:gd name="connsiteX253" fmla="*/ 813609 w 3809939"/>
              <a:gd name="connsiteY253" fmla="*/ 896853 h 2694113"/>
              <a:gd name="connsiteX254" fmla="*/ 846797 w 3809939"/>
              <a:gd name="connsiteY254" fmla="*/ 864259 h 2694113"/>
              <a:gd name="connsiteX255" fmla="*/ 880135 w 3809939"/>
              <a:gd name="connsiteY255" fmla="*/ 896853 h 2694113"/>
              <a:gd name="connsiteX256" fmla="*/ 880135 w 3809939"/>
              <a:gd name="connsiteY256" fmla="*/ 1301970 h 2694113"/>
              <a:gd name="connsiteX257" fmla="*/ 880284 w 3809939"/>
              <a:gd name="connsiteY257" fmla="*/ 1301970 h 2694113"/>
              <a:gd name="connsiteX258" fmla="*/ 880879 w 3809939"/>
              <a:gd name="connsiteY258" fmla="*/ 1310751 h 2694113"/>
              <a:gd name="connsiteX259" fmla="*/ 881623 w 3809939"/>
              <a:gd name="connsiteY259" fmla="*/ 1314471 h 2694113"/>
              <a:gd name="connsiteX260" fmla="*/ 882814 w 3809939"/>
              <a:gd name="connsiteY260" fmla="*/ 1319234 h 2694113"/>
              <a:gd name="connsiteX261" fmla="*/ 884302 w 3809939"/>
              <a:gd name="connsiteY261" fmla="*/ 1323401 h 2694113"/>
              <a:gd name="connsiteX262" fmla="*/ 886237 w 3809939"/>
              <a:gd name="connsiteY262" fmla="*/ 1327866 h 2694113"/>
              <a:gd name="connsiteX263" fmla="*/ 888023 w 3809939"/>
              <a:gd name="connsiteY263" fmla="*/ 1330992 h 2694113"/>
              <a:gd name="connsiteX264" fmla="*/ 890850 w 3809939"/>
              <a:gd name="connsiteY264" fmla="*/ 1335754 h 2694113"/>
              <a:gd name="connsiteX265" fmla="*/ 892785 w 3809939"/>
              <a:gd name="connsiteY265" fmla="*/ 1338433 h 2694113"/>
              <a:gd name="connsiteX266" fmla="*/ 896208 w 3809939"/>
              <a:gd name="connsiteY266" fmla="*/ 1342452 h 2694113"/>
              <a:gd name="connsiteX267" fmla="*/ 899482 w 3809939"/>
              <a:gd name="connsiteY267" fmla="*/ 1345726 h 2694113"/>
              <a:gd name="connsiteX268" fmla="*/ 902459 w 3809939"/>
              <a:gd name="connsiteY268" fmla="*/ 1348107 h 2694113"/>
              <a:gd name="connsiteX269" fmla="*/ 906328 w 3809939"/>
              <a:gd name="connsiteY269" fmla="*/ 1351084 h 2694113"/>
              <a:gd name="connsiteX270" fmla="*/ 910198 w 3809939"/>
              <a:gd name="connsiteY270" fmla="*/ 1353465 h 2694113"/>
              <a:gd name="connsiteX271" fmla="*/ 913918 w 3809939"/>
              <a:gd name="connsiteY271" fmla="*/ 1355548 h 2694113"/>
              <a:gd name="connsiteX272" fmla="*/ 919128 w 3809939"/>
              <a:gd name="connsiteY272" fmla="*/ 1357632 h 2694113"/>
              <a:gd name="connsiteX273" fmla="*/ 921955 w 3809939"/>
              <a:gd name="connsiteY273" fmla="*/ 1358674 h 2694113"/>
              <a:gd name="connsiteX274" fmla="*/ 927611 w 3809939"/>
              <a:gd name="connsiteY274" fmla="*/ 1360162 h 2694113"/>
              <a:gd name="connsiteX275" fmla="*/ 930885 w 3809939"/>
              <a:gd name="connsiteY275" fmla="*/ 1360757 h 2694113"/>
              <a:gd name="connsiteX276" fmla="*/ 939666 w 3809939"/>
              <a:gd name="connsiteY276" fmla="*/ 1361502 h 2694113"/>
              <a:gd name="connsiteX277" fmla="*/ 945768 w 3809939"/>
              <a:gd name="connsiteY277" fmla="*/ 1361204 h 2694113"/>
              <a:gd name="connsiteX278" fmla="*/ 951721 w 3809939"/>
              <a:gd name="connsiteY278" fmla="*/ 1360311 h 2694113"/>
              <a:gd name="connsiteX279" fmla="*/ 953656 w 3809939"/>
              <a:gd name="connsiteY279" fmla="*/ 1359864 h 2694113"/>
              <a:gd name="connsiteX280" fmla="*/ 954698 w 3809939"/>
              <a:gd name="connsiteY280" fmla="*/ 1359567 h 2694113"/>
              <a:gd name="connsiteX281" fmla="*/ 955740 w 3809939"/>
              <a:gd name="connsiteY281" fmla="*/ 1359269 h 2694113"/>
              <a:gd name="connsiteX282" fmla="*/ 958716 w 3809939"/>
              <a:gd name="connsiteY282" fmla="*/ 1358376 h 2694113"/>
              <a:gd name="connsiteX283" fmla="*/ 960353 w 3809939"/>
              <a:gd name="connsiteY283" fmla="*/ 1357781 h 2694113"/>
              <a:gd name="connsiteX284" fmla="*/ 961693 w 3809939"/>
              <a:gd name="connsiteY284" fmla="*/ 1357186 h 2694113"/>
              <a:gd name="connsiteX285" fmla="*/ 963181 w 3809939"/>
              <a:gd name="connsiteY285" fmla="*/ 1356590 h 2694113"/>
              <a:gd name="connsiteX286" fmla="*/ 964669 w 3809939"/>
              <a:gd name="connsiteY286" fmla="*/ 1355995 h 2694113"/>
              <a:gd name="connsiteX287" fmla="*/ 966009 w 3809939"/>
              <a:gd name="connsiteY287" fmla="*/ 1355400 h 2694113"/>
              <a:gd name="connsiteX288" fmla="*/ 970474 w 3809939"/>
              <a:gd name="connsiteY288" fmla="*/ 1352870 h 2694113"/>
              <a:gd name="connsiteX289" fmla="*/ 971218 w 3809939"/>
              <a:gd name="connsiteY289" fmla="*/ 1352423 h 2694113"/>
              <a:gd name="connsiteX290" fmla="*/ 973153 w 3809939"/>
              <a:gd name="connsiteY290" fmla="*/ 1351232 h 2694113"/>
              <a:gd name="connsiteX291" fmla="*/ 973748 w 3809939"/>
              <a:gd name="connsiteY291" fmla="*/ 1350786 h 2694113"/>
              <a:gd name="connsiteX292" fmla="*/ 975831 w 3809939"/>
              <a:gd name="connsiteY292" fmla="*/ 1349298 h 2694113"/>
              <a:gd name="connsiteX293" fmla="*/ 976278 w 3809939"/>
              <a:gd name="connsiteY293" fmla="*/ 1349000 h 2694113"/>
              <a:gd name="connsiteX294" fmla="*/ 978362 w 3809939"/>
              <a:gd name="connsiteY294" fmla="*/ 1347214 h 2694113"/>
              <a:gd name="connsiteX295" fmla="*/ 978510 w 3809939"/>
              <a:gd name="connsiteY295" fmla="*/ 1347065 h 2694113"/>
              <a:gd name="connsiteX296" fmla="*/ 980743 w 3809939"/>
              <a:gd name="connsiteY296" fmla="*/ 1345130 h 2694113"/>
              <a:gd name="connsiteX297" fmla="*/ 982975 w 3809939"/>
              <a:gd name="connsiteY297" fmla="*/ 1342898 h 2694113"/>
              <a:gd name="connsiteX298" fmla="*/ 984910 w 3809939"/>
              <a:gd name="connsiteY298" fmla="*/ 1340666 h 2694113"/>
              <a:gd name="connsiteX299" fmla="*/ 985208 w 3809939"/>
              <a:gd name="connsiteY299" fmla="*/ 1340368 h 2694113"/>
              <a:gd name="connsiteX300" fmla="*/ 986994 w 3809939"/>
              <a:gd name="connsiteY300" fmla="*/ 1338284 h 2694113"/>
              <a:gd name="connsiteX301" fmla="*/ 987291 w 3809939"/>
              <a:gd name="connsiteY301" fmla="*/ 1337987 h 2694113"/>
              <a:gd name="connsiteX302" fmla="*/ 988779 w 3809939"/>
              <a:gd name="connsiteY302" fmla="*/ 1335903 h 2694113"/>
              <a:gd name="connsiteX303" fmla="*/ 989226 w 3809939"/>
              <a:gd name="connsiteY303" fmla="*/ 1335308 h 2694113"/>
              <a:gd name="connsiteX304" fmla="*/ 989524 w 3809939"/>
              <a:gd name="connsiteY304" fmla="*/ 1334861 h 2694113"/>
              <a:gd name="connsiteX305" fmla="*/ 991012 w 3809939"/>
              <a:gd name="connsiteY305" fmla="*/ 1332629 h 2694113"/>
              <a:gd name="connsiteX306" fmla="*/ 991458 w 3809939"/>
              <a:gd name="connsiteY306" fmla="*/ 1331587 h 2694113"/>
              <a:gd name="connsiteX307" fmla="*/ 992054 w 3809939"/>
              <a:gd name="connsiteY307" fmla="*/ 1330694 h 2694113"/>
              <a:gd name="connsiteX308" fmla="*/ 993542 w 3809939"/>
              <a:gd name="connsiteY308" fmla="*/ 1328015 h 2694113"/>
              <a:gd name="connsiteX309" fmla="*/ 993988 w 3809939"/>
              <a:gd name="connsiteY309" fmla="*/ 1326825 h 2694113"/>
              <a:gd name="connsiteX310" fmla="*/ 994137 w 3809939"/>
              <a:gd name="connsiteY310" fmla="*/ 1326527 h 2694113"/>
              <a:gd name="connsiteX311" fmla="*/ 995328 w 3809939"/>
              <a:gd name="connsiteY311" fmla="*/ 1323848 h 2694113"/>
              <a:gd name="connsiteX312" fmla="*/ 995923 w 3809939"/>
              <a:gd name="connsiteY312" fmla="*/ 1322509 h 2694113"/>
              <a:gd name="connsiteX313" fmla="*/ 997412 w 3809939"/>
              <a:gd name="connsiteY313" fmla="*/ 1317746 h 2694113"/>
              <a:gd name="connsiteX314" fmla="*/ 997709 w 3809939"/>
              <a:gd name="connsiteY314" fmla="*/ 1316853 h 2694113"/>
              <a:gd name="connsiteX315" fmla="*/ 998304 w 3809939"/>
              <a:gd name="connsiteY315" fmla="*/ 1314621 h 2694113"/>
              <a:gd name="connsiteX316" fmla="*/ 998453 w 3809939"/>
              <a:gd name="connsiteY316" fmla="*/ 1313877 h 2694113"/>
              <a:gd name="connsiteX317" fmla="*/ 998900 w 3809939"/>
              <a:gd name="connsiteY317" fmla="*/ 1311495 h 2694113"/>
              <a:gd name="connsiteX318" fmla="*/ 999049 w 3809939"/>
              <a:gd name="connsiteY318" fmla="*/ 1310900 h 2694113"/>
              <a:gd name="connsiteX319" fmla="*/ 999346 w 3809939"/>
              <a:gd name="connsiteY319" fmla="*/ 1308370 h 2694113"/>
              <a:gd name="connsiteX320" fmla="*/ 999495 w 3809939"/>
              <a:gd name="connsiteY320" fmla="*/ 1307923 h 2694113"/>
              <a:gd name="connsiteX321" fmla="*/ 999644 w 3809939"/>
              <a:gd name="connsiteY321" fmla="*/ 1305096 h 2694113"/>
              <a:gd name="connsiteX322" fmla="*/ 999644 w 3809939"/>
              <a:gd name="connsiteY322" fmla="*/ 1304947 h 2694113"/>
              <a:gd name="connsiteX323" fmla="*/ 999793 w 3809939"/>
              <a:gd name="connsiteY323" fmla="*/ 1301821 h 2694113"/>
              <a:gd name="connsiteX324" fmla="*/ 999793 w 3809939"/>
              <a:gd name="connsiteY324" fmla="*/ 1084088 h 2694113"/>
              <a:gd name="connsiteX325" fmla="*/ 1033130 w 3809939"/>
              <a:gd name="connsiteY325" fmla="*/ 1051494 h 2694113"/>
              <a:gd name="connsiteX326" fmla="*/ 1066617 w 3809939"/>
              <a:gd name="connsiteY326" fmla="*/ 1084088 h 2694113"/>
              <a:gd name="connsiteX327" fmla="*/ 1066617 w 3809939"/>
              <a:gd name="connsiteY327" fmla="*/ 1867081 h 2694113"/>
              <a:gd name="connsiteX328" fmla="*/ 1013635 w 3809939"/>
              <a:gd name="connsiteY328" fmla="*/ 1919171 h 2694113"/>
              <a:gd name="connsiteX329" fmla="*/ 423390 w 3809939"/>
              <a:gd name="connsiteY329" fmla="*/ 1919171 h 2694113"/>
              <a:gd name="connsiteX330" fmla="*/ 406423 w 3809939"/>
              <a:gd name="connsiteY330" fmla="*/ 1905032 h 2694113"/>
              <a:gd name="connsiteX331" fmla="*/ 364902 w 3809939"/>
              <a:gd name="connsiteY331" fmla="*/ 1827491 h 2694113"/>
              <a:gd name="connsiteX332" fmla="*/ 364456 w 3809939"/>
              <a:gd name="connsiteY332" fmla="*/ 1826449 h 2694113"/>
              <a:gd name="connsiteX333" fmla="*/ 363563 w 3809939"/>
              <a:gd name="connsiteY333" fmla="*/ 1824812 h 2694113"/>
              <a:gd name="connsiteX334" fmla="*/ 123205 w 3809939"/>
              <a:gd name="connsiteY334" fmla="*/ 1288745 h 2694113"/>
              <a:gd name="connsiteX335" fmla="*/ 132432 w 3809939"/>
              <a:gd name="connsiteY335" fmla="*/ 1238888 h 2694113"/>
              <a:gd name="connsiteX336" fmla="*/ 178419 w 3809939"/>
              <a:gd name="connsiteY336" fmla="*/ 1250943 h 2694113"/>
              <a:gd name="connsiteX337" fmla="*/ 330968 w 3809939"/>
              <a:gd name="connsiteY337" fmla="*/ 1512880 h 2694113"/>
              <a:gd name="connsiteX338" fmla="*/ 330968 w 3809939"/>
              <a:gd name="connsiteY338" fmla="*/ 1513029 h 2694113"/>
              <a:gd name="connsiteX339" fmla="*/ 332158 w 3809939"/>
              <a:gd name="connsiteY339" fmla="*/ 1514815 h 2694113"/>
              <a:gd name="connsiteX340" fmla="*/ 337516 w 3809939"/>
              <a:gd name="connsiteY340" fmla="*/ 1521959 h 2694113"/>
              <a:gd name="connsiteX341" fmla="*/ 339599 w 3809939"/>
              <a:gd name="connsiteY341" fmla="*/ 1524340 h 2694113"/>
              <a:gd name="connsiteX342" fmla="*/ 348083 w 3809939"/>
              <a:gd name="connsiteY342" fmla="*/ 1531484 h 2694113"/>
              <a:gd name="connsiteX343" fmla="*/ 351803 w 3809939"/>
              <a:gd name="connsiteY343" fmla="*/ 1533865 h 2694113"/>
              <a:gd name="connsiteX344" fmla="*/ 358501 w 3809939"/>
              <a:gd name="connsiteY344" fmla="*/ 1537437 h 2694113"/>
              <a:gd name="connsiteX345" fmla="*/ 362370 w 3809939"/>
              <a:gd name="connsiteY345" fmla="*/ 1538925 h 2694113"/>
              <a:gd name="connsiteX346" fmla="*/ 373086 w 3809939"/>
              <a:gd name="connsiteY346" fmla="*/ 1541753 h 2694113"/>
              <a:gd name="connsiteX347" fmla="*/ 376062 w 3809939"/>
              <a:gd name="connsiteY347" fmla="*/ 1542051 h 2694113"/>
              <a:gd name="connsiteX348" fmla="*/ 382313 w 3809939"/>
              <a:gd name="connsiteY348" fmla="*/ 1542497 h 2694113"/>
              <a:gd name="connsiteX349" fmla="*/ 386629 w 3809939"/>
              <a:gd name="connsiteY349" fmla="*/ 1542348 h 2694113"/>
              <a:gd name="connsiteX350" fmla="*/ 387820 w 3809939"/>
              <a:gd name="connsiteY350" fmla="*/ 1542200 h 2694113"/>
              <a:gd name="connsiteX351" fmla="*/ 399875 w 3809939"/>
              <a:gd name="connsiteY351" fmla="*/ 1539818 h 2694113"/>
              <a:gd name="connsiteX352" fmla="*/ 400619 w 3809939"/>
              <a:gd name="connsiteY352" fmla="*/ 1539670 h 2694113"/>
              <a:gd name="connsiteX353" fmla="*/ 412525 w 3809939"/>
              <a:gd name="connsiteY353" fmla="*/ 1534460 h 2694113"/>
              <a:gd name="connsiteX354" fmla="*/ 413269 w 3809939"/>
              <a:gd name="connsiteY354" fmla="*/ 1534014 h 2694113"/>
              <a:gd name="connsiteX355" fmla="*/ 419818 w 3809939"/>
              <a:gd name="connsiteY355" fmla="*/ 1529400 h 2694113"/>
              <a:gd name="connsiteX356" fmla="*/ 422050 w 3809939"/>
              <a:gd name="connsiteY356" fmla="*/ 1527317 h 2694113"/>
              <a:gd name="connsiteX357" fmla="*/ 423092 w 3809939"/>
              <a:gd name="connsiteY357" fmla="*/ 1526424 h 2694113"/>
              <a:gd name="connsiteX358" fmla="*/ 423539 w 3809939"/>
              <a:gd name="connsiteY358" fmla="*/ 1525977 h 2694113"/>
              <a:gd name="connsiteX359" fmla="*/ 434105 w 3809939"/>
              <a:gd name="connsiteY359" fmla="*/ 1512434 h 2694113"/>
              <a:gd name="connsiteX360" fmla="*/ 434552 w 3809939"/>
              <a:gd name="connsiteY360" fmla="*/ 1511839 h 2694113"/>
              <a:gd name="connsiteX361" fmla="*/ 441993 w 3809939"/>
              <a:gd name="connsiteY361" fmla="*/ 1482966 h 2694113"/>
              <a:gd name="connsiteX362" fmla="*/ 441993 w 3809939"/>
              <a:gd name="connsiteY362" fmla="*/ 896721 h 2694113"/>
              <a:gd name="connsiteX363" fmla="*/ 475480 w 3809939"/>
              <a:gd name="connsiteY363" fmla="*/ 864128 h 2694113"/>
              <a:gd name="connsiteX364" fmla="*/ 508817 w 3809939"/>
              <a:gd name="connsiteY364" fmla="*/ 896721 h 2694113"/>
              <a:gd name="connsiteX365" fmla="*/ 508817 w 3809939"/>
              <a:gd name="connsiteY365" fmla="*/ 1301991 h 2694113"/>
              <a:gd name="connsiteX366" fmla="*/ 526230 w 3809939"/>
              <a:gd name="connsiteY366" fmla="*/ 1344111 h 2694113"/>
              <a:gd name="connsiteX367" fmla="*/ 568350 w 3809939"/>
              <a:gd name="connsiteY367" fmla="*/ 1361523 h 2694113"/>
              <a:gd name="connsiteX368" fmla="*/ 610469 w 3809939"/>
              <a:gd name="connsiteY368" fmla="*/ 1344111 h 2694113"/>
              <a:gd name="connsiteX369" fmla="*/ 627882 w 3809939"/>
              <a:gd name="connsiteY369" fmla="*/ 1301991 h 2694113"/>
              <a:gd name="connsiteX370" fmla="*/ 627882 w 3809939"/>
              <a:gd name="connsiteY370" fmla="*/ 798500 h 2694113"/>
              <a:gd name="connsiteX371" fmla="*/ 661219 w 3809939"/>
              <a:gd name="connsiteY371" fmla="*/ 765906 h 2694113"/>
              <a:gd name="connsiteX372" fmla="*/ 3238595 w 3809939"/>
              <a:gd name="connsiteY372" fmla="*/ 765734 h 2694113"/>
              <a:gd name="connsiteX373" fmla="*/ 3271933 w 3809939"/>
              <a:gd name="connsiteY373" fmla="*/ 798327 h 2694113"/>
              <a:gd name="connsiteX374" fmla="*/ 3271933 w 3809939"/>
              <a:gd name="connsiteY374" fmla="*/ 1301971 h 2694113"/>
              <a:gd name="connsiteX375" fmla="*/ 3289345 w 3809939"/>
              <a:gd name="connsiteY375" fmla="*/ 1344091 h 2694113"/>
              <a:gd name="connsiteX376" fmla="*/ 3331465 w 3809939"/>
              <a:gd name="connsiteY376" fmla="*/ 1361504 h 2694113"/>
              <a:gd name="connsiteX377" fmla="*/ 3373585 w 3809939"/>
              <a:gd name="connsiteY377" fmla="*/ 1344091 h 2694113"/>
              <a:gd name="connsiteX378" fmla="*/ 3390997 w 3809939"/>
              <a:gd name="connsiteY378" fmla="*/ 1301971 h 2694113"/>
              <a:gd name="connsiteX379" fmla="*/ 3390997 w 3809939"/>
              <a:gd name="connsiteY379" fmla="*/ 896854 h 2694113"/>
              <a:gd name="connsiteX380" fmla="*/ 3424335 w 3809939"/>
              <a:gd name="connsiteY380" fmla="*/ 864260 h 2694113"/>
              <a:gd name="connsiteX381" fmla="*/ 3457821 w 3809939"/>
              <a:gd name="connsiteY381" fmla="*/ 896854 h 2694113"/>
              <a:gd name="connsiteX382" fmla="*/ 3457821 w 3809939"/>
              <a:gd name="connsiteY382" fmla="*/ 1301971 h 2694113"/>
              <a:gd name="connsiteX383" fmla="*/ 3458417 w 3809939"/>
              <a:gd name="connsiteY383" fmla="*/ 1310752 h 2694113"/>
              <a:gd name="connsiteX384" fmla="*/ 3459161 w 3809939"/>
              <a:gd name="connsiteY384" fmla="*/ 1313580 h 2694113"/>
              <a:gd name="connsiteX385" fmla="*/ 3460649 w 3809939"/>
              <a:gd name="connsiteY385" fmla="*/ 1319682 h 2694113"/>
              <a:gd name="connsiteX386" fmla="*/ 3461542 w 3809939"/>
              <a:gd name="connsiteY386" fmla="*/ 1322361 h 2694113"/>
              <a:gd name="connsiteX387" fmla="*/ 3463923 w 3809939"/>
              <a:gd name="connsiteY387" fmla="*/ 1328016 h 2694113"/>
              <a:gd name="connsiteX388" fmla="*/ 3465560 w 3809939"/>
              <a:gd name="connsiteY388" fmla="*/ 1330993 h 2694113"/>
              <a:gd name="connsiteX389" fmla="*/ 3468388 w 3809939"/>
              <a:gd name="connsiteY389" fmla="*/ 1335606 h 2694113"/>
              <a:gd name="connsiteX390" fmla="*/ 3470621 w 3809939"/>
              <a:gd name="connsiteY390" fmla="*/ 1338732 h 2694113"/>
              <a:gd name="connsiteX391" fmla="*/ 3473895 w 3809939"/>
              <a:gd name="connsiteY391" fmla="*/ 1342453 h 2694113"/>
              <a:gd name="connsiteX392" fmla="*/ 3476871 w 3809939"/>
              <a:gd name="connsiteY392" fmla="*/ 1345429 h 2694113"/>
              <a:gd name="connsiteX393" fmla="*/ 3480592 w 3809939"/>
              <a:gd name="connsiteY393" fmla="*/ 1348555 h 2694113"/>
              <a:gd name="connsiteX394" fmla="*/ 3483569 w 3809939"/>
              <a:gd name="connsiteY394" fmla="*/ 1350936 h 2694113"/>
              <a:gd name="connsiteX395" fmla="*/ 3488033 w 3809939"/>
              <a:gd name="connsiteY395" fmla="*/ 1353615 h 2694113"/>
              <a:gd name="connsiteX396" fmla="*/ 3491457 w 3809939"/>
              <a:gd name="connsiteY396" fmla="*/ 1355401 h 2694113"/>
              <a:gd name="connsiteX397" fmla="*/ 3496814 w 3809939"/>
              <a:gd name="connsiteY397" fmla="*/ 1357633 h 2694113"/>
              <a:gd name="connsiteX398" fmla="*/ 3499642 w 3809939"/>
              <a:gd name="connsiteY398" fmla="*/ 1358675 h 2694113"/>
              <a:gd name="connsiteX399" fmla="*/ 3505595 w 3809939"/>
              <a:gd name="connsiteY399" fmla="*/ 1360163 h 2694113"/>
              <a:gd name="connsiteX400" fmla="*/ 3508572 w 3809939"/>
              <a:gd name="connsiteY400" fmla="*/ 1360758 h 2694113"/>
              <a:gd name="connsiteX401" fmla="*/ 3517353 w 3809939"/>
              <a:gd name="connsiteY401" fmla="*/ 1361503 h 2694113"/>
              <a:gd name="connsiteX402" fmla="*/ 3523455 w 3809939"/>
              <a:gd name="connsiteY402" fmla="*/ 1361205 h 2694113"/>
              <a:gd name="connsiteX403" fmla="*/ 3529259 w 3809939"/>
              <a:gd name="connsiteY403" fmla="*/ 1360312 h 2694113"/>
              <a:gd name="connsiteX404" fmla="*/ 3530152 w 3809939"/>
              <a:gd name="connsiteY404" fmla="*/ 1360163 h 2694113"/>
              <a:gd name="connsiteX405" fmla="*/ 3532235 w 3809939"/>
              <a:gd name="connsiteY405" fmla="*/ 1359568 h 2694113"/>
              <a:gd name="connsiteX406" fmla="*/ 3536254 w 3809939"/>
              <a:gd name="connsiteY406" fmla="*/ 1358377 h 2694113"/>
              <a:gd name="connsiteX407" fmla="*/ 3538040 w 3809939"/>
              <a:gd name="connsiteY407" fmla="*/ 1357782 h 2694113"/>
              <a:gd name="connsiteX408" fmla="*/ 3539379 w 3809939"/>
              <a:gd name="connsiteY408" fmla="*/ 1357187 h 2694113"/>
              <a:gd name="connsiteX409" fmla="*/ 3539528 w 3809939"/>
              <a:gd name="connsiteY409" fmla="*/ 1357187 h 2694113"/>
              <a:gd name="connsiteX410" fmla="*/ 3542356 w 3809939"/>
              <a:gd name="connsiteY410" fmla="*/ 1355996 h 2694113"/>
              <a:gd name="connsiteX411" fmla="*/ 3543546 w 3809939"/>
              <a:gd name="connsiteY411" fmla="*/ 1355401 h 2694113"/>
              <a:gd name="connsiteX412" fmla="*/ 3545332 w 3809939"/>
              <a:gd name="connsiteY412" fmla="*/ 1354508 h 2694113"/>
              <a:gd name="connsiteX413" fmla="*/ 3546225 w 3809939"/>
              <a:gd name="connsiteY413" fmla="*/ 1353912 h 2694113"/>
              <a:gd name="connsiteX414" fmla="*/ 3550839 w 3809939"/>
              <a:gd name="connsiteY414" fmla="*/ 1351233 h 2694113"/>
              <a:gd name="connsiteX415" fmla="*/ 3551434 w 3809939"/>
              <a:gd name="connsiteY415" fmla="*/ 1350787 h 2694113"/>
              <a:gd name="connsiteX416" fmla="*/ 3553369 w 3809939"/>
              <a:gd name="connsiteY416" fmla="*/ 1349299 h 2694113"/>
              <a:gd name="connsiteX417" fmla="*/ 3553816 w 3809939"/>
              <a:gd name="connsiteY417" fmla="*/ 1349001 h 2694113"/>
              <a:gd name="connsiteX418" fmla="*/ 3555899 w 3809939"/>
              <a:gd name="connsiteY418" fmla="*/ 1347215 h 2694113"/>
              <a:gd name="connsiteX419" fmla="*/ 3556197 w 3809939"/>
              <a:gd name="connsiteY419" fmla="*/ 1347066 h 2694113"/>
              <a:gd name="connsiteX420" fmla="*/ 3558429 w 3809939"/>
              <a:gd name="connsiteY420" fmla="*/ 1345131 h 2694113"/>
              <a:gd name="connsiteX421" fmla="*/ 3560662 w 3809939"/>
              <a:gd name="connsiteY421" fmla="*/ 1342899 h 2694113"/>
              <a:gd name="connsiteX422" fmla="*/ 3562596 w 3809939"/>
              <a:gd name="connsiteY422" fmla="*/ 1340667 h 2694113"/>
              <a:gd name="connsiteX423" fmla="*/ 3562745 w 3809939"/>
              <a:gd name="connsiteY423" fmla="*/ 1340369 h 2694113"/>
              <a:gd name="connsiteX424" fmla="*/ 3564531 w 3809939"/>
              <a:gd name="connsiteY424" fmla="*/ 1338285 h 2694113"/>
              <a:gd name="connsiteX425" fmla="*/ 3564829 w 3809939"/>
              <a:gd name="connsiteY425" fmla="*/ 1337988 h 2694113"/>
              <a:gd name="connsiteX426" fmla="*/ 3566317 w 3809939"/>
              <a:gd name="connsiteY426" fmla="*/ 1335904 h 2694113"/>
              <a:gd name="connsiteX427" fmla="*/ 3566764 w 3809939"/>
              <a:gd name="connsiteY427" fmla="*/ 1335309 h 2694113"/>
              <a:gd name="connsiteX428" fmla="*/ 3567954 w 3809939"/>
              <a:gd name="connsiteY428" fmla="*/ 1333374 h 2694113"/>
              <a:gd name="connsiteX429" fmla="*/ 3568550 w 3809939"/>
              <a:gd name="connsiteY429" fmla="*/ 1332630 h 2694113"/>
              <a:gd name="connsiteX430" fmla="*/ 3569591 w 3809939"/>
              <a:gd name="connsiteY430" fmla="*/ 1330695 h 2694113"/>
              <a:gd name="connsiteX431" fmla="*/ 3570038 w 3809939"/>
              <a:gd name="connsiteY431" fmla="*/ 1329802 h 2694113"/>
              <a:gd name="connsiteX432" fmla="*/ 3570931 w 3809939"/>
              <a:gd name="connsiteY432" fmla="*/ 1328016 h 2694113"/>
              <a:gd name="connsiteX433" fmla="*/ 3571526 w 3809939"/>
              <a:gd name="connsiteY433" fmla="*/ 1326826 h 2694113"/>
              <a:gd name="connsiteX434" fmla="*/ 3572270 w 3809939"/>
              <a:gd name="connsiteY434" fmla="*/ 1325337 h 2694113"/>
              <a:gd name="connsiteX435" fmla="*/ 3572866 w 3809939"/>
              <a:gd name="connsiteY435" fmla="*/ 1323849 h 2694113"/>
              <a:gd name="connsiteX436" fmla="*/ 3573461 w 3809939"/>
              <a:gd name="connsiteY436" fmla="*/ 1322510 h 2694113"/>
              <a:gd name="connsiteX437" fmla="*/ 3574056 w 3809939"/>
              <a:gd name="connsiteY437" fmla="*/ 1320872 h 2694113"/>
              <a:gd name="connsiteX438" fmla="*/ 3574354 w 3809939"/>
              <a:gd name="connsiteY438" fmla="*/ 1319682 h 2694113"/>
              <a:gd name="connsiteX439" fmla="*/ 3574949 w 3809939"/>
              <a:gd name="connsiteY439" fmla="*/ 1317747 h 2694113"/>
              <a:gd name="connsiteX440" fmla="*/ 3575693 w 3809939"/>
              <a:gd name="connsiteY440" fmla="*/ 1314622 h 2694113"/>
              <a:gd name="connsiteX441" fmla="*/ 3575991 w 3809939"/>
              <a:gd name="connsiteY441" fmla="*/ 1313878 h 2694113"/>
              <a:gd name="connsiteX442" fmla="*/ 3576437 w 3809939"/>
              <a:gd name="connsiteY442" fmla="*/ 1311496 h 2694113"/>
              <a:gd name="connsiteX443" fmla="*/ 3576437 w 3809939"/>
              <a:gd name="connsiteY443" fmla="*/ 1311347 h 2694113"/>
              <a:gd name="connsiteX444" fmla="*/ 3576884 w 3809939"/>
              <a:gd name="connsiteY444" fmla="*/ 1308371 h 2694113"/>
              <a:gd name="connsiteX445" fmla="*/ 3576884 w 3809939"/>
              <a:gd name="connsiteY445" fmla="*/ 1307924 h 2694113"/>
              <a:gd name="connsiteX446" fmla="*/ 3577182 w 3809939"/>
              <a:gd name="connsiteY446" fmla="*/ 1305097 h 2694113"/>
              <a:gd name="connsiteX447" fmla="*/ 3577182 w 3809939"/>
              <a:gd name="connsiteY447" fmla="*/ 1304948 h 2694113"/>
              <a:gd name="connsiteX448" fmla="*/ 3577182 w 3809939"/>
              <a:gd name="connsiteY448" fmla="*/ 1301822 h 2694113"/>
              <a:gd name="connsiteX449" fmla="*/ 3577182 w 3809939"/>
              <a:gd name="connsiteY449" fmla="*/ 1084089 h 2694113"/>
              <a:gd name="connsiteX450" fmla="*/ 3610668 w 3809939"/>
              <a:gd name="connsiteY450" fmla="*/ 1051495 h 2694113"/>
              <a:gd name="connsiteX451" fmla="*/ 3643857 w 3809939"/>
              <a:gd name="connsiteY451" fmla="*/ 1084089 h 2694113"/>
              <a:gd name="connsiteX452" fmla="*/ 3643857 w 3809939"/>
              <a:gd name="connsiteY452" fmla="*/ 1867082 h 2694113"/>
              <a:gd name="connsiteX453" fmla="*/ 3590875 w 3809939"/>
              <a:gd name="connsiteY453" fmla="*/ 1919172 h 2694113"/>
              <a:gd name="connsiteX454" fmla="*/ 3000934 w 3809939"/>
              <a:gd name="connsiteY454" fmla="*/ 1919172 h 2694113"/>
              <a:gd name="connsiteX455" fmla="*/ 2983819 w 3809939"/>
              <a:gd name="connsiteY455" fmla="*/ 1905033 h 2694113"/>
              <a:gd name="connsiteX456" fmla="*/ 2942298 w 3809939"/>
              <a:gd name="connsiteY456" fmla="*/ 1827492 h 2694113"/>
              <a:gd name="connsiteX457" fmla="*/ 2941851 w 3809939"/>
              <a:gd name="connsiteY457" fmla="*/ 1826450 h 2694113"/>
              <a:gd name="connsiteX458" fmla="*/ 2940958 w 3809939"/>
              <a:gd name="connsiteY458" fmla="*/ 1824813 h 2694113"/>
              <a:gd name="connsiteX459" fmla="*/ 2700749 w 3809939"/>
              <a:gd name="connsiteY459" fmla="*/ 1288746 h 2694113"/>
              <a:gd name="connsiteX460" fmla="*/ 2709976 w 3809939"/>
              <a:gd name="connsiteY460" fmla="*/ 1238889 h 2694113"/>
              <a:gd name="connsiteX461" fmla="*/ 2755963 w 3809939"/>
              <a:gd name="connsiteY461" fmla="*/ 1250944 h 2694113"/>
              <a:gd name="connsiteX462" fmla="*/ 2908660 w 3809939"/>
              <a:gd name="connsiteY462" fmla="*/ 1512881 h 2694113"/>
              <a:gd name="connsiteX463" fmla="*/ 2908512 w 3809939"/>
              <a:gd name="connsiteY463" fmla="*/ 1513030 h 2694113"/>
              <a:gd name="connsiteX464" fmla="*/ 2909702 w 3809939"/>
              <a:gd name="connsiteY464" fmla="*/ 1514816 h 2694113"/>
              <a:gd name="connsiteX465" fmla="*/ 2915358 w 3809939"/>
              <a:gd name="connsiteY465" fmla="*/ 1522258 h 2694113"/>
              <a:gd name="connsiteX466" fmla="*/ 2916995 w 3809939"/>
              <a:gd name="connsiteY466" fmla="*/ 1524192 h 2694113"/>
              <a:gd name="connsiteX467" fmla="*/ 2925776 w 3809939"/>
              <a:gd name="connsiteY467" fmla="*/ 1531783 h 2694113"/>
              <a:gd name="connsiteX468" fmla="*/ 2928603 w 3809939"/>
              <a:gd name="connsiteY468" fmla="*/ 1533420 h 2694113"/>
              <a:gd name="connsiteX469" fmla="*/ 2936938 w 3809939"/>
              <a:gd name="connsiteY469" fmla="*/ 1537736 h 2694113"/>
              <a:gd name="connsiteX470" fmla="*/ 2939319 w 3809939"/>
              <a:gd name="connsiteY470" fmla="*/ 1538778 h 2694113"/>
              <a:gd name="connsiteX471" fmla="*/ 2951374 w 3809939"/>
              <a:gd name="connsiteY471" fmla="*/ 1541903 h 2694113"/>
              <a:gd name="connsiteX472" fmla="*/ 2959858 w 3809939"/>
              <a:gd name="connsiteY472" fmla="*/ 1542498 h 2694113"/>
              <a:gd name="connsiteX473" fmla="*/ 3001977 w 3809939"/>
              <a:gd name="connsiteY473" fmla="*/ 1525085 h 2694113"/>
              <a:gd name="connsiteX474" fmla="*/ 3019390 w 3809939"/>
              <a:gd name="connsiteY474" fmla="*/ 1482966 h 2694113"/>
              <a:gd name="connsiteX475" fmla="*/ 3019390 w 3809939"/>
              <a:gd name="connsiteY475" fmla="*/ 896721 h 2694113"/>
              <a:gd name="connsiteX476" fmla="*/ 3052728 w 3809939"/>
              <a:gd name="connsiteY476" fmla="*/ 864128 h 2694113"/>
              <a:gd name="connsiteX477" fmla="*/ 3085916 w 3809939"/>
              <a:gd name="connsiteY477" fmla="*/ 896721 h 2694113"/>
              <a:gd name="connsiteX478" fmla="*/ 3085916 w 3809939"/>
              <a:gd name="connsiteY478" fmla="*/ 1301838 h 2694113"/>
              <a:gd name="connsiteX479" fmla="*/ 3086065 w 3809939"/>
              <a:gd name="connsiteY479" fmla="*/ 1301987 h 2694113"/>
              <a:gd name="connsiteX480" fmla="*/ 3103478 w 3809939"/>
              <a:gd name="connsiteY480" fmla="*/ 1344107 h 2694113"/>
              <a:gd name="connsiteX481" fmla="*/ 3145597 w 3809939"/>
              <a:gd name="connsiteY481" fmla="*/ 1361520 h 2694113"/>
              <a:gd name="connsiteX482" fmla="*/ 3187717 w 3809939"/>
              <a:gd name="connsiteY482" fmla="*/ 1344107 h 2694113"/>
              <a:gd name="connsiteX483" fmla="*/ 3205130 w 3809939"/>
              <a:gd name="connsiteY483" fmla="*/ 1301987 h 2694113"/>
              <a:gd name="connsiteX484" fmla="*/ 3205130 w 3809939"/>
              <a:gd name="connsiteY484" fmla="*/ 798496 h 2694113"/>
              <a:gd name="connsiteX485" fmla="*/ 3238616 w 3809939"/>
              <a:gd name="connsiteY485" fmla="*/ 765902 h 2694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</a:cxnLst>
            <a:rect l="l" t="t" r="r" b="b"/>
            <a:pathLst>
              <a:path w="3809939" h="2694113">
                <a:moveTo>
                  <a:pt x="1960623" y="0"/>
                </a:moveTo>
                <a:cubicBezTo>
                  <a:pt x="1895587" y="1637"/>
                  <a:pt x="1839625" y="45095"/>
                  <a:pt x="1819833" y="104329"/>
                </a:cubicBezTo>
                <a:cubicBezTo>
                  <a:pt x="1806736" y="100609"/>
                  <a:pt x="1792895" y="98674"/>
                  <a:pt x="1778757" y="98674"/>
                </a:cubicBezTo>
                <a:cubicBezTo>
                  <a:pt x="1695562" y="98674"/>
                  <a:pt x="1626506" y="166987"/>
                  <a:pt x="1626506" y="250182"/>
                </a:cubicBezTo>
                <a:lnTo>
                  <a:pt x="1626506" y="289772"/>
                </a:lnTo>
                <a:cubicBezTo>
                  <a:pt x="1615641" y="287242"/>
                  <a:pt x="1604479" y="285902"/>
                  <a:pt x="1593019" y="285902"/>
                </a:cubicBezTo>
                <a:cubicBezTo>
                  <a:pt x="1509824" y="285902"/>
                  <a:pt x="1440470" y="354216"/>
                  <a:pt x="1440470" y="437559"/>
                </a:cubicBezTo>
                <a:lnTo>
                  <a:pt x="1440470" y="1220400"/>
                </a:lnTo>
                <a:cubicBezTo>
                  <a:pt x="1440470" y="1251505"/>
                  <a:pt x="1449103" y="1280674"/>
                  <a:pt x="1463836" y="1305828"/>
                </a:cubicBezTo>
                <a:cubicBezTo>
                  <a:pt x="1421271" y="1337082"/>
                  <a:pt x="1393142" y="1387385"/>
                  <a:pt x="1393142" y="1443643"/>
                </a:cubicBezTo>
                <a:lnTo>
                  <a:pt x="1393142" y="2634268"/>
                </a:lnTo>
                <a:lnTo>
                  <a:pt x="1393291" y="2634566"/>
                </a:lnTo>
                <a:cubicBezTo>
                  <a:pt x="1393291" y="2650342"/>
                  <a:pt x="1399541" y="2665522"/>
                  <a:pt x="1410704" y="2676686"/>
                </a:cubicBezTo>
                <a:cubicBezTo>
                  <a:pt x="1421866" y="2687848"/>
                  <a:pt x="1437046" y="2694098"/>
                  <a:pt x="1452823" y="2694098"/>
                </a:cubicBezTo>
                <a:cubicBezTo>
                  <a:pt x="1468599" y="2694098"/>
                  <a:pt x="1483779" y="2687699"/>
                  <a:pt x="1494943" y="2676537"/>
                </a:cubicBezTo>
                <a:cubicBezTo>
                  <a:pt x="1506106" y="2665374"/>
                  <a:pt x="1512355" y="2650343"/>
                  <a:pt x="1512355" y="2634566"/>
                </a:cubicBezTo>
                <a:lnTo>
                  <a:pt x="1512355" y="1443788"/>
                </a:lnTo>
                <a:cubicBezTo>
                  <a:pt x="1512355" y="1414172"/>
                  <a:pt x="1534680" y="1391698"/>
                  <a:pt x="1565337" y="1391698"/>
                </a:cubicBezTo>
                <a:lnTo>
                  <a:pt x="2227325" y="1391698"/>
                </a:lnTo>
                <a:cubicBezTo>
                  <a:pt x="2257984" y="1391698"/>
                  <a:pt x="2280158" y="1414171"/>
                  <a:pt x="2280158" y="1443788"/>
                </a:cubicBezTo>
                <a:lnTo>
                  <a:pt x="2280158" y="2634413"/>
                </a:lnTo>
                <a:lnTo>
                  <a:pt x="2280307" y="2634562"/>
                </a:lnTo>
                <a:cubicBezTo>
                  <a:pt x="2280307" y="2650338"/>
                  <a:pt x="2286558" y="2665518"/>
                  <a:pt x="2297720" y="2676682"/>
                </a:cubicBezTo>
                <a:cubicBezTo>
                  <a:pt x="2308882" y="2687844"/>
                  <a:pt x="2324063" y="2694095"/>
                  <a:pt x="2339839" y="2694095"/>
                </a:cubicBezTo>
                <a:cubicBezTo>
                  <a:pt x="2355615" y="2694095"/>
                  <a:pt x="2370796" y="2687695"/>
                  <a:pt x="2381959" y="2676533"/>
                </a:cubicBezTo>
                <a:cubicBezTo>
                  <a:pt x="2393122" y="2665370"/>
                  <a:pt x="2399372" y="2650339"/>
                  <a:pt x="2399372" y="2634562"/>
                </a:cubicBezTo>
                <a:lnTo>
                  <a:pt x="2399372" y="1443784"/>
                </a:lnTo>
                <a:cubicBezTo>
                  <a:pt x="2399372" y="1388124"/>
                  <a:pt x="2371988" y="1338415"/>
                  <a:pt x="2330167" y="1307013"/>
                </a:cubicBezTo>
                <a:cubicBezTo>
                  <a:pt x="2345199" y="1282010"/>
                  <a:pt x="2356212" y="1256710"/>
                  <a:pt x="2368564" y="1232303"/>
                </a:cubicBezTo>
                <a:lnTo>
                  <a:pt x="2368713" y="1232451"/>
                </a:lnTo>
                <a:cubicBezTo>
                  <a:pt x="2369159" y="1231558"/>
                  <a:pt x="2369457" y="1230665"/>
                  <a:pt x="2369904" y="1229921"/>
                </a:cubicBezTo>
                <a:lnTo>
                  <a:pt x="2611153" y="690883"/>
                </a:lnTo>
                <a:cubicBezTo>
                  <a:pt x="2641960" y="621975"/>
                  <a:pt x="2624696" y="530596"/>
                  <a:pt x="2552216" y="489219"/>
                </a:cubicBezTo>
                <a:cubicBezTo>
                  <a:pt x="2516199" y="468532"/>
                  <a:pt x="2474526" y="464514"/>
                  <a:pt x="2436876" y="474485"/>
                </a:cubicBezTo>
                <a:cubicBezTo>
                  <a:pt x="2399222" y="484457"/>
                  <a:pt x="2365290" y="508567"/>
                  <a:pt x="2344453" y="544582"/>
                </a:cubicBezTo>
                <a:lnTo>
                  <a:pt x="2302931" y="615722"/>
                </a:lnTo>
                <a:lnTo>
                  <a:pt x="2302931" y="250350"/>
                </a:lnTo>
                <a:cubicBezTo>
                  <a:pt x="2302931" y="167155"/>
                  <a:pt x="2233578" y="98842"/>
                  <a:pt x="2150383" y="98842"/>
                </a:cubicBezTo>
                <a:cubicBezTo>
                  <a:pt x="2136244" y="98842"/>
                  <a:pt x="2122403" y="100926"/>
                  <a:pt x="2109307" y="104646"/>
                </a:cubicBezTo>
                <a:cubicBezTo>
                  <a:pt x="2089066" y="44223"/>
                  <a:pt x="2031172" y="168"/>
                  <a:pt x="1964497" y="168"/>
                </a:cubicBezTo>
                <a:lnTo>
                  <a:pt x="1960627" y="168"/>
                </a:lnTo>
                <a:close/>
                <a:moveTo>
                  <a:pt x="1964493" y="119063"/>
                </a:moveTo>
                <a:cubicBezTo>
                  <a:pt x="1984287" y="119063"/>
                  <a:pt x="1997979" y="132755"/>
                  <a:pt x="1997979" y="151507"/>
                </a:cubicBezTo>
                <a:lnTo>
                  <a:pt x="1997979" y="655303"/>
                </a:lnTo>
                <a:cubicBezTo>
                  <a:pt x="1997979" y="688194"/>
                  <a:pt x="2024620" y="714834"/>
                  <a:pt x="2057511" y="714834"/>
                </a:cubicBezTo>
                <a:cubicBezTo>
                  <a:pt x="2073286" y="714834"/>
                  <a:pt x="2088467" y="708584"/>
                  <a:pt x="2099630" y="697422"/>
                </a:cubicBezTo>
                <a:cubicBezTo>
                  <a:pt x="2110794" y="686259"/>
                  <a:pt x="2117043" y="671079"/>
                  <a:pt x="2117043" y="655302"/>
                </a:cubicBezTo>
                <a:lnTo>
                  <a:pt x="2117043" y="250337"/>
                </a:lnTo>
                <a:cubicBezTo>
                  <a:pt x="2117043" y="231585"/>
                  <a:pt x="2130736" y="217595"/>
                  <a:pt x="2150530" y="217595"/>
                </a:cubicBezTo>
                <a:cubicBezTo>
                  <a:pt x="2170324" y="217595"/>
                  <a:pt x="2183867" y="231585"/>
                  <a:pt x="2183867" y="250337"/>
                </a:cubicBezTo>
                <a:lnTo>
                  <a:pt x="2183867" y="836582"/>
                </a:lnTo>
                <a:cubicBezTo>
                  <a:pt x="2183867" y="837326"/>
                  <a:pt x="2184016" y="838219"/>
                  <a:pt x="2184016" y="838963"/>
                </a:cubicBezTo>
                <a:cubicBezTo>
                  <a:pt x="2184462" y="848042"/>
                  <a:pt x="2186993" y="856823"/>
                  <a:pt x="2191309" y="864859"/>
                </a:cubicBezTo>
                <a:cubicBezTo>
                  <a:pt x="2191606" y="865455"/>
                  <a:pt x="2191904" y="866050"/>
                  <a:pt x="2192202" y="866645"/>
                </a:cubicBezTo>
                <a:cubicBezTo>
                  <a:pt x="2193690" y="869026"/>
                  <a:pt x="2195327" y="871408"/>
                  <a:pt x="2197113" y="873640"/>
                </a:cubicBezTo>
                <a:cubicBezTo>
                  <a:pt x="2197560" y="874384"/>
                  <a:pt x="2198304" y="874979"/>
                  <a:pt x="2198899" y="875724"/>
                </a:cubicBezTo>
                <a:cubicBezTo>
                  <a:pt x="2200685" y="877956"/>
                  <a:pt x="2202768" y="879891"/>
                  <a:pt x="2205001" y="881826"/>
                </a:cubicBezTo>
                <a:cubicBezTo>
                  <a:pt x="2205299" y="882123"/>
                  <a:pt x="2205745" y="882421"/>
                  <a:pt x="2206043" y="882570"/>
                </a:cubicBezTo>
                <a:cubicBezTo>
                  <a:pt x="2208275" y="884653"/>
                  <a:pt x="2210805" y="886439"/>
                  <a:pt x="2213336" y="887928"/>
                </a:cubicBezTo>
                <a:cubicBezTo>
                  <a:pt x="2218991" y="891053"/>
                  <a:pt x="2225093" y="893285"/>
                  <a:pt x="2231493" y="894476"/>
                </a:cubicBezTo>
                <a:cubicBezTo>
                  <a:pt x="2232386" y="894774"/>
                  <a:pt x="2233279" y="894923"/>
                  <a:pt x="2234320" y="895071"/>
                </a:cubicBezTo>
                <a:cubicBezTo>
                  <a:pt x="2236850" y="895518"/>
                  <a:pt x="2239529" y="895667"/>
                  <a:pt x="2242059" y="895816"/>
                </a:cubicBezTo>
                <a:lnTo>
                  <a:pt x="2243399" y="895816"/>
                </a:lnTo>
                <a:cubicBezTo>
                  <a:pt x="2244143" y="895816"/>
                  <a:pt x="2245036" y="895816"/>
                  <a:pt x="2245780" y="895667"/>
                </a:cubicBezTo>
                <a:cubicBezTo>
                  <a:pt x="2254114" y="895220"/>
                  <a:pt x="2262151" y="893285"/>
                  <a:pt x="2269592" y="889565"/>
                </a:cubicBezTo>
                <a:cubicBezTo>
                  <a:pt x="2271230" y="888820"/>
                  <a:pt x="2272867" y="887928"/>
                  <a:pt x="2274355" y="887035"/>
                </a:cubicBezTo>
                <a:cubicBezTo>
                  <a:pt x="2275992" y="885993"/>
                  <a:pt x="2277629" y="884802"/>
                  <a:pt x="2279117" y="883612"/>
                </a:cubicBezTo>
                <a:cubicBezTo>
                  <a:pt x="2280903" y="882421"/>
                  <a:pt x="2282541" y="880933"/>
                  <a:pt x="2284177" y="879444"/>
                </a:cubicBezTo>
                <a:cubicBezTo>
                  <a:pt x="2285517" y="878254"/>
                  <a:pt x="2286708" y="876914"/>
                  <a:pt x="2288047" y="875575"/>
                </a:cubicBezTo>
                <a:cubicBezTo>
                  <a:pt x="2289982" y="873194"/>
                  <a:pt x="2291916" y="870812"/>
                  <a:pt x="2293553" y="868133"/>
                </a:cubicBezTo>
                <a:cubicBezTo>
                  <a:pt x="2294000" y="867538"/>
                  <a:pt x="2294446" y="866943"/>
                  <a:pt x="2294744" y="866347"/>
                </a:cubicBezTo>
                <a:lnTo>
                  <a:pt x="2447293" y="604410"/>
                </a:lnTo>
                <a:cubicBezTo>
                  <a:pt x="2456818" y="587890"/>
                  <a:pt x="2476314" y="582681"/>
                  <a:pt x="2493279" y="592355"/>
                </a:cubicBezTo>
                <a:cubicBezTo>
                  <a:pt x="2510097" y="601880"/>
                  <a:pt x="2513371" y="617804"/>
                  <a:pt x="2502507" y="642212"/>
                </a:cubicBezTo>
                <a:lnTo>
                  <a:pt x="2261258" y="1180985"/>
                </a:lnTo>
                <a:cubicBezTo>
                  <a:pt x="2243994" y="1215215"/>
                  <a:pt x="2230152" y="1244535"/>
                  <a:pt x="2219736" y="1258674"/>
                </a:cubicBezTo>
                <a:cubicBezTo>
                  <a:pt x="2209021" y="1273259"/>
                  <a:pt x="2210955" y="1272515"/>
                  <a:pt x="2198603" y="1272515"/>
                </a:cubicBezTo>
                <a:lnTo>
                  <a:pt x="1612663" y="1272515"/>
                </a:lnTo>
                <a:cubicBezTo>
                  <a:pt x="1582004" y="1272515"/>
                  <a:pt x="1559681" y="1250042"/>
                  <a:pt x="1559681" y="1220425"/>
                </a:cubicBezTo>
                <a:lnTo>
                  <a:pt x="1559532" y="948517"/>
                </a:lnTo>
                <a:cubicBezTo>
                  <a:pt x="1559532" y="947921"/>
                  <a:pt x="1559681" y="947475"/>
                  <a:pt x="1559681" y="946879"/>
                </a:cubicBezTo>
                <a:lnTo>
                  <a:pt x="1559681" y="437749"/>
                </a:lnTo>
                <a:cubicBezTo>
                  <a:pt x="1559681" y="418997"/>
                  <a:pt x="1573224" y="405007"/>
                  <a:pt x="1593018" y="405007"/>
                </a:cubicBezTo>
                <a:cubicBezTo>
                  <a:pt x="1612812" y="405007"/>
                  <a:pt x="1626505" y="418997"/>
                  <a:pt x="1626505" y="437749"/>
                </a:cubicBezTo>
                <a:lnTo>
                  <a:pt x="1626356" y="655335"/>
                </a:lnTo>
                <a:cubicBezTo>
                  <a:pt x="1626356" y="658311"/>
                  <a:pt x="1626654" y="661288"/>
                  <a:pt x="1627100" y="664115"/>
                </a:cubicBezTo>
                <a:cubicBezTo>
                  <a:pt x="1627249" y="665157"/>
                  <a:pt x="1627547" y="666050"/>
                  <a:pt x="1627844" y="666943"/>
                </a:cubicBezTo>
                <a:cubicBezTo>
                  <a:pt x="1628142" y="669027"/>
                  <a:pt x="1628588" y="671110"/>
                  <a:pt x="1629184" y="673045"/>
                </a:cubicBezTo>
                <a:cubicBezTo>
                  <a:pt x="1629481" y="673938"/>
                  <a:pt x="1629928" y="674980"/>
                  <a:pt x="1630225" y="675873"/>
                </a:cubicBezTo>
                <a:cubicBezTo>
                  <a:pt x="1630970" y="677659"/>
                  <a:pt x="1631714" y="679594"/>
                  <a:pt x="1632458" y="681380"/>
                </a:cubicBezTo>
                <a:cubicBezTo>
                  <a:pt x="1633053" y="682421"/>
                  <a:pt x="1633649" y="683314"/>
                  <a:pt x="1634244" y="684356"/>
                </a:cubicBezTo>
                <a:cubicBezTo>
                  <a:pt x="1634988" y="685993"/>
                  <a:pt x="1636030" y="687481"/>
                  <a:pt x="1636923" y="688970"/>
                </a:cubicBezTo>
                <a:cubicBezTo>
                  <a:pt x="1637667" y="690011"/>
                  <a:pt x="1638560" y="691053"/>
                  <a:pt x="1639304" y="692095"/>
                </a:cubicBezTo>
                <a:cubicBezTo>
                  <a:pt x="1640346" y="693434"/>
                  <a:pt x="1641388" y="694625"/>
                  <a:pt x="1642578" y="695816"/>
                </a:cubicBezTo>
                <a:cubicBezTo>
                  <a:pt x="1643471" y="696857"/>
                  <a:pt x="1644364" y="697750"/>
                  <a:pt x="1645406" y="698792"/>
                </a:cubicBezTo>
                <a:cubicBezTo>
                  <a:pt x="1646597" y="699834"/>
                  <a:pt x="1647936" y="700876"/>
                  <a:pt x="1649127" y="701918"/>
                </a:cubicBezTo>
                <a:cubicBezTo>
                  <a:pt x="1650168" y="702811"/>
                  <a:pt x="1651210" y="703555"/>
                  <a:pt x="1652252" y="704299"/>
                </a:cubicBezTo>
                <a:cubicBezTo>
                  <a:pt x="1653740" y="705341"/>
                  <a:pt x="1655377" y="706234"/>
                  <a:pt x="1656866" y="707127"/>
                </a:cubicBezTo>
                <a:cubicBezTo>
                  <a:pt x="1657907" y="707722"/>
                  <a:pt x="1658949" y="708317"/>
                  <a:pt x="1659991" y="708764"/>
                </a:cubicBezTo>
                <a:cubicBezTo>
                  <a:pt x="1661777" y="709657"/>
                  <a:pt x="1663563" y="710401"/>
                  <a:pt x="1665498" y="710996"/>
                </a:cubicBezTo>
                <a:cubicBezTo>
                  <a:pt x="1666390" y="711443"/>
                  <a:pt x="1667284" y="711740"/>
                  <a:pt x="1668176" y="712038"/>
                </a:cubicBezTo>
                <a:cubicBezTo>
                  <a:pt x="1670260" y="712633"/>
                  <a:pt x="1672195" y="713229"/>
                  <a:pt x="1674278" y="713526"/>
                </a:cubicBezTo>
                <a:cubicBezTo>
                  <a:pt x="1675172" y="713824"/>
                  <a:pt x="1676213" y="713973"/>
                  <a:pt x="1677106" y="714122"/>
                </a:cubicBezTo>
                <a:cubicBezTo>
                  <a:pt x="1680083" y="714568"/>
                  <a:pt x="1683059" y="714866"/>
                  <a:pt x="1686036" y="714866"/>
                </a:cubicBezTo>
                <a:cubicBezTo>
                  <a:pt x="1687524" y="714866"/>
                  <a:pt x="1689013" y="714717"/>
                  <a:pt x="1690501" y="714717"/>
                </a:cubicBezTo>
                <a:cubicBezTo>
                  <a:pt x="1690947" y="714568"/>
                  <a:pt x="1691543" y="714568"/>
                  <a:pt x="1691989" y="714568"/>
                </a:cubicBezTo>
                <a:cubicBezTo>
                  <a:pt x="1693180" y="714419"/>
                  <a:pt x="1694371" y="714270"/>
                  <a:pt x="1695561" y="714122"/>
                </a:cubicBezTo>
                <a:cubicBezTo>
                  <a:pt x="1696454" y="713973"/>
                  <a:pt x="1697198" y="713824"/>
                  <a:pt x="1697942" y="713675"/>
                </a:cubicBezTo>
                <a:cubicBezTo>
                  <a:pt x="1698240" y="713526"/>
                  <a:pt x="1698538" y="713526"/>
                  <a:pt x="1698836" y="713526"/>
                </a:cubicBezTo>
                <a:cubicBezTo>
                  <a:pt x="1699877" y="713229"/>
                  <a:pt x="1700919" y="712931"/>
                  <a:pt x="1701961" y="712633"/>
                </a:cubicBezTo>
                <a:cubicBezTo>
                  <a:pt x="1703449" y="712336"/>
                  <a:pt x="1705086" y="711740"/>
                  <a:pt x="1706723" y="711145"/>
                </a:cubicBezTo>
                <a:cubicBezTo>
                  <a:pt x="1707170" y="710996"/>
                  <a:pt x="1707616" y="710847"/>
                  <a:pt x="1708063" y="710699"/>
                </a:cubicBezTo>
                <a:cubicBezTo>
                  <a:pt x="1708509" y="710401"/>
                  <a:pt x="1708956" y="710252"/>
                  <a:pt x="1709402" y="710103"/>
                </a:cubicBezTo>
                <a:cubicBezTo>
                  <a:pt x="1709997" y="709806"/>
                  <a:pt x="1710444" y="709657"/>
                  <a:pt x="1711039" y="709359"/>
                </a:cubicBezTo>
                <a:cubicBezTo>
                  <a:pt x="1711337" y="709210"/>
                  <a:pt x="1711784" y="709061"/>
                  <a:pt x="1712230" y="708764"/>
                </a:cubicBezTo>
                <a:cubicBezTo>
                  <a:pt x="1712825" y="708466"/>
                  <a:pt x="1713272" y="708168"/>
                  <a:pt x="1713867" y="707871"/>
                </a:cubicBezTo>
                <a:cubicBezTo>
                  <a:pt x="1714165" y="707722"/>
                  <a:pt x="1714611" y="707573"/>
                  <a:pt x="1714909" y="707424"/>
                </a:cubicBezTo>
                <a:cubicBezTo>
                  <a:pt x="1715504" y="707127"/>
                  <a:pt x="1716100" y="706680"/>
                  <a:pt x="1716695" y="706382"/>
                </a:cubicBezTo>
                <a:cubicBezTo>
                  <a:pt x="1716992" y="706234"/>
                  <a:pt x="1717290" y="706085"/>
                  <a:pt x="1717439" y="705787"/>
                </a:cubicBezTo>
                <a:cubicBezTo>
                  <a:pt x="1718183" y="705490"/>
                  <a:pt x="1718778" y="705043"/>
                  <a:pt x="1719374" y="704597"/>
                </a:cubicBezTo>
                <a:cubicBezTo>
                  <a:pt x="1719671" y="704448"/>
                  <a:pt x="1719820" y="704299"/>
                  <a:pt x="1719969" y="704299"/>
                </a:cubicBezTo>
                <a:cubicBezTo>
                  <a:pt x="1720713" y="703704"/>
                  <a:pt x="1721309" y="703257"/>
                  <a:pt x="1722053" y="702811"/>
                </a:cubicBezTo>
                <a:cubicBezTo>
                  <a:pt x="1722201" y="702662"/>
                  <a:pt x="1722350" y="702513"/>
                  <a:pt x="1722499" y="702364"/>
                </a:cubicBezTo>
                <a:cubicBezTo>
                  <a:pt x="1723094" y="701918"/>
                  <a:pt x="1723839" y="701322"/>
                  <a:pt x="1724583" y="700727"/>
                </a:cubicBezTo>
                <a:lnTo>
                  <a:pt x="1724731" y="700578"/>
                </a:lnTo>
                <a:cubicBezTo>
                  <a:pt x="1725029" y="700281"/>
                  <a:pt x="1725327" y="700132"/>
                  <a:pt x="1725625" y="699834"/>
                </a:cubicBezTo>
                <a:cubicBezTo>
                  <a:pt x="1726071" y="699388"/>
                  <a:pt x="1726517" y="698941"/>
                  <a:pt x="1727113" y="698495"/>
                </a:cubicBezTo>
                <a:cubicBezTo>
                  <a:pt x="1727857" y="697750"/>
                  <a:pt x="1728452" y="697006"/>
                  <a:pt x="1729196" y="696262"/>
                </a:cubicBezTo>
                <a:cubicBezTo>
                  <a:pt x="1729940" y="695667"/>
                  <a:pt x="1730536" y="694923"/>
                  <a:pt x="1731131" y="694179"/>
                </a:cubicBezTo>
                <a:cubicBezTo>
                  <a:pt x="1731280" y="694030"/>
                  <a:pt x="1731280" y="693881"/>
                  <a:pt x="1731429" y="693881"/>
                </a:cubicBezTo>
                <a:cubicBezTo>
                  <a:pt x="1732024" y="693137"/>
                  <a:pt x="1732619" y="692541"/>
                  <a:pt x="1733215" y="691797"/>
                </a:cubicBezTo>
                <a:cubicBezTo>
                  <a:pt x="1733215" y="691649"/>
                  <a:pt x="1733364" y="691500"/>
                  <a:pt x="1733512" y="691351"/>
                </a:cubicBezTo>
                <a:cubicBezTo>
                  <a:pt x="1733959" y="690756"/>
                  <a:pt x="1734554" y="690011"/>
                  <a:pt x="1735001" y="689267"/>
                </a:cubicBezTo>
                <a:cubicBezTo>
                  <a:pt x="1735150" y="689118"/>
                  <a:pt x="1735298" y="688970"/>
                  <a:pt x="1735447" y="688821"/>
                </a:cubicBezTo>
                <a:cubicBezTo>
                  <a:pt x="1735894" y="688077"/>
                  <a:pt x="1736340" y="687481"/>
                  <a:pt x="1736638" y="686886"/>
                </a:cubicBezTo>
                <a:cubicBezTo>
                  <a:pt x="1736787" y="686588"/>
                  <a:pt x="1736936" y="686291"/>
                  <a:pt x="1737084" y="685993"/>
                </a:cubicBezTo>
                <a:cubicBezTo>
                  <a:pt x="1737382" y="685695"/>
                  <a:pt x="1737531" y="685398"/>
                  <a:pt x="1737680" y="685100"/>
                </a:cubicBezTo>
                <a:cubicBezTo>
                  <a:pt x="1737828" y="684802"/>
                  <a:pt x="1738126" y="684505"/>
                  <a:pt x="1738275" y="684207"/>
                </a:cubicBezTo>
                <a:cubicBezTo>
                  <a:pt x="1738721" y="683314"/>
                  <a:pt x="1739168" y="682421"/>
                  <a:pt x="1739614" y="681528"/>
                </a:cubicBezTo>
                <a:cubicBezTo>
                  <a:pt x="1739912" y="681082"/>
                  <a:pt x="1740061" y="680784"/>
                  <a:pt x="1740210" y="680338"/>
                </a:cubicBezTo>
                <a:cubicBezTo>
                  <a:pt x="1740210" y="680189"/>
                  <a:pt x="1740359" y="680189"/>
                  <a:pt x="1740359" y="680040"/>
                </a:cubicBezTo>
                <a:cubicBezTo>
                  <a:pt x="1740805" y="679147"/>
                  <a:pt x="1741103" y="678254"/>
                  <a:pt x="1741549" y="677361"/>
                </a:cubicBezTo>
                <a:cubicBezTo>
                  <a:pt x="1741698" y="676915"/>
                  <a:pt x="1741847" y="676468"/>
                  <a:pt x="1741996" y="676022"/>
                </a:cubicBezTo>
                <a:cubicBezTo>
                  <a:pt x="1742293" y="675426"/>
                  <a:pt x="1742442" y="674980"/>
                  <a:pt x="1742591" y="674384"/>
                </a:cubicBezTo>
                <a:cubicBezTo>
                  <a:pt x="1742740" y="673938"/>
                  <a:pt x="1742889" y="673640"/>
                  <a:pt x="1743037" y="673194"/>
                </a:cubicBezTo>
                <a:cubicBezTo>
                  <a:pt x="1743186" y="672896"/>
                  <a:pt x="1743186" y="672599"/>
                  <a:pt x="1743335" y="672301"/>
                </a:cubicBezTo>
                <a:cubicBezTo>
                  <a:pt x="1743484" y="671706"/>
                  <a:pt x="1743633" y="670961"/>
                  <a:pt x="1743781" y="670217"/>
                </a:cubicBezTo>
                <a:cubicBezTo>
                  <a:pt x="1744079" y="669622"/>
                  <a:pt x="1744228" y="668878"/>
                  <a:pt x="1744377" y="668134"/>
                </a:cubicBezTo>
                <a:cubicBezTo>
                  <a:pt x="1744526" y="667836"/>
                  <a:pt x="1744526" y="667538"/>
                  <a:pt x="1744675" y="667390"/>
                </a:cubicBezTo>
                <a:lnTo>
                  <a:pt x="1744675" y="667092"/>
                </a:lnTo>
                <a:cubicBezTo>
                  <a:pt x="1744823" y="666199"/>
                  <a:pt x="1744972" y="665306"/>
                  <a:pt x="1745121" y="664413"/>
                </a:cubicBezTo>
                <a:cubicBezTo>
                  <a:pt x="1745270" y="663520"/>
                  <a:pt x="1745419" y="662776"/>
                  <a:pt x="1745419" y="662032"/>
                </a:cubicBezTo>
                <a:cubicBezTo>
                  <a:pt x="1745567" y="661883"/>
                  <a:pt x="1745567" y="661585"/>
                  <a:pt x="1745567" y="661436"/>
                </a:cubicBezTo>
                <a:cubicBezTo>
                  <a:pt x="1745716" y="660395"/>
                  <a:pt x="1745716" y="659502"/>
                  <a:pt x="1745865" y="658609"/>
                </a:cubicBezTo>
                <a:lnTo>
                  <a:pt x="1745865" y="658311"/>
                </a:lnTo>
                <a:lnTo>
                  <a:pt x="1745865" y="655335"/>
                </a:lnTo>
                <a:lnTo>
                  <a:pt x="1745865" y="250370"/>
                </a:lnTo>
                <a:cubicBezTo>
                  <a:pt x="1745865" y="231617"/>
                  <a:pt x="1759260" y="217627"/>
                  <a:pt x="1779054" y="217627"/>
                </a:cubicBezTo>
                <a:cubicBezTo>
                  <a:pt x="1798848" y="217627"/>
                  <a:pt x="1812391" y="231617"/>
                  <a:pt x="1812391" y="250370"/>
                </a:cubicBezTo>
                <a:lnTo>
                  <a:pt x="1812391" y="655335"/>
                </a:lnTo>
                <a:cubicBezTo>
                  <a:pt x="1812391" y="688077"/>
                  <a:pt x="1838882" y="714569"/>
                  <a:pt x="1871625" y="714866"/>
                </a:cubicBezTo>
                <a:cubicBezTo>
                  <a:pt x="1887401" y="714866"/>
                  <a:pt x="1902582" y="708615"/>
                  <a:pt x="1913745" y="697453"/>
                </a:cubicBezTo>
                <a:cubicBezTo>
                  <a:pt x="1924908" y="686291"/>
                  <a:pt x="1931158" y="671110"/>
                  <a:pt x="1931158" y="655333"/>
                </a:cubicBezTo>
                <a:lnTo>
                  <a:pt x="1931158" y="151689"/>
                </a:lnTo>
                <a:cubicBezTo>
                  <a:pt x="1931158" y="132937"/>
                  <a:pt x="1944701" y="119245"/>
                  <a:pt x="1964495" y="119245"/>
                </a:cubicBezTo>
                <a:close/>
                <a:moveTo>
                  <a:pt x="661206" y="646671"/>
                </a:moveTo>
                <a:cubicBezTo>
                  <a:pt x="594531" y="646671"/>
                  <a:pt x="536787" y="690574"/>
                  <a:pt x="516544" y="750852"/>
                </a:cubicBezTo>
                <a:cubicBezTo>
                  <a:pt x="503447" y="747131"/>
                  <a:pt x="489606" y="745048"/>
                  <a:pt x="475320" y="745048"/>
                </a:cubicBezTo>
                <a:cubicBezTo>
                  <a:pt x="392125" y="745048"/>
                  <a:pt x="322772" y="813361"/>
                  <a:pt x="322772" y="896705"/>
                </a:cubicBezTo>
                <a:lnTo>
                  <a:pt x="322772" y="1262526"/>
                </a:lnTo>
                <a:lnTo>
                  <a:pt x="281250" y="1191088"/>
                </a:lnTo>
                <a:cubicBezTo>
                  <a:pt x="260265" y="1155221"/>
                  <a:pt x="226481" y="1130814"/>
                  <a:pt x="188827" y="1120839"/>
                </a:cubicBezTo>
                <a:cubicBezTo>
                  <a:pt x="151173" y="1110865"/>
                  <a:pt x="109652" y="1115184"/>
                  <a:pt x="73487" y="1135722"/>
                </a:cubicBezTo>
                <a:cubicBezTo>
                  <a:pt x="1158" y="1177095"/>
                  <a:pt x="-16258" y="1268626"/>
                  <a:pt x="14550" y="1337385"/>
                </a:cubicBezTo>
                <a:lnTo>
                  <a:pt x="255799" y="1876310"/>
                </a:lnTo>
                <a:lnTo>
                  <a:pt x="255799" y="1876459"/>
                </a:lnTo>
                <a:cubicBezTo>
                  <a:pt x="256246" y="1877352"/>
                  <a:pt x="256692" y="1878245"/>
                  <a:pt x="257139" y="1879138"/>
                </a:cubicBezTo>
                <a:cubicBezTo>
                  <a:pt x="269492" y="1903545"/>
                  <a:pt x="280356" y="1928847"/>
                  <a:pt x="295387" y="1953848"/>
                </a:cubicBezTo>
                <a:cubicBezTo>
                  <a:pt x="253714" y="1985102"/>
                  <a:pt x="226331" y="2034662"/>
                  <a:pt x="226331" y="2090322"/>
                </a:cubicBezTo>
                <a:lnTo>
                  <a:pt x="226331" y="2634581"/>
                </a:lnTo>
                <a:cubicBezTo>
                  <a:pt x="226331" y="2650357"/>
                  <a:pt x="232582" y="2665537"/>
                  <a:pt x="243744" y="2676700"/>
                </a:cubicBezTo>
                <a:cubicBezTo>
                  <a:pt x="254906" y="2687862"/>
                  <a:pt x="270087" y="2694113"/>
                  <a:pt x="285864" y="2694113"/>
                </a:cubicBezTo>
                <a:cubicBezTo>
                  <a:pt x="301639" y="2694113"/>
                  <a:pt x="316820" y="2687714"/>
                  <a:pt x="327983" y="2676551"/>
                </a:cubicBezTo>
                <a:cubicBezTo>
                  <a:pt x="339146" y="2665389"/>
                  <a:pt x="345396" y="2650358"/>
                  <a:pt x="345396" y="2634580"/>
                </a:cubicBezTo>
                <a:lnTo>
                  <a:pt x="345396" y="2090322"/>
                </a:lnTo>
                <a:cubicBezTo>
                  <a:pt x="345396" y="2060705"/>
                  <a:pt x="367720" y="2038529"/>
                  <a:pt x="398378" y="2038529"/>
                </a:cubicBezTo>
                <a:lnTo>
                  <a:pt x="1060365" y="2038529"/>
                </a:lnTo>
                <a:cubicBezTo>
                  <a:pt x="1091024" y="2038529"/>
                  <a:pt x="1113347" y="2060853"/>
                  <a:pt x="1113347" y="2090322"/>
                </a:cubicBezTo>
                <a:lnTo>
                  <a:pt x="1113347" y="2634580"/>
                </a:lnTo>
                <a:cubicBezTo>
                  <a:pt x="1113347" y="2650356"/>
                  <a:pt x="1119598" y="2665537"/>
                  <a:pt x="1130760" y="2676700"/>
                </a:cubicBezTo>
                <a:cubicBezTo>
                  <a:pt x="1141922" y="2687862"/>
                  <a:pt x="1157103" y="2694113"/>
                  <a:pt x="1172880" y="2694113"/>
                </a:cubicBezTo>
                <a:cubicBezTo>
                  <a:pt x="1188655" y="2694113"/>
                  <a:pt x="1203836" y="2687713"/>
                  <a:pt x="1214999" y="2676551"/>
                </a:cubicBezTo>
                <a:cubicBezTo>
                  <a:pt x="1226162" y="2665389"/>
                  <a:pt x="1232412" y="2650357"/>
                  <a:pt x="1232412" y="2634580"/>
                </a:cubicBezTo>
                <a:lnTo>
                  <a:pt x="1232412" y="2090321"/>
                </a:lnTo>
                <a:cubicBezTo>
                  <a:pt x="1232412" y="2034063"/>
                  <a:pt x="1204432" y="1983908"/>
                  <a:pt x="1161866" y="1952803"/>
                </a:cubicBezTo>
                <a:cubicBezTo>
                  <a:pt x="1176600" y="1927651"/>
                  <a:pt x="1185232" y="1898332"/>
                  <a:pt x="1185232" y="1867375"/>
                </a:cubicBezTo>
                <a:lnTo>
                  <a:pt x="1185232" y="1084230"/>
                </a:lnTo>
                <a:cubicBezTo>
                  <a:pt x="1185232" y="1001035"/>
                  <a:pt x="1115879" y="932573"/>
                  <a:pt x="1032683" y="932573"/>
                </a:cubicBezTo>
                <a:cubicBezTo>
                  <a:pt x="1021224" y="932573"/>
                  <a:pt x="1010061" y="933912"/>
                  <a:pt x="999346" y="936294"/>
                </a:cubicBezTo>
                <a:lnTo>
                  <a:pt x="999346" y="896704"/>
                </a:lnTo>
                <a:cubicBezTo>
                  <a:pt x="999346" y="813509"/>
                  <a:pt x="929992" y="745047"/>
                  <a:pt x="846797" y="745047"/>
                </a:cubicBezTo>
                <a:cubicBezTo>
                  <a:pt x="832659" y="745047"/>
                  <a:pt x="818966" y="746982"/>
                  <a:pt x="805870" y="750702"/>
                </a:cubicBezTo>
                <a:cubicBezTo>
                  <a:pt x="785481" y="690428"/>
                  <a:pt x="727735" y="646522"/>
                  <a:pt x="661208" y="646522"/>
                </a:cubicBezTo>
                <a:close/>
                <a:moveTo>
                  <a:pt x="3238595" y="646671"/>
                </a:moveTo>
                <a:cubicBezTo>
                  <a:pt x="3171920" y="646671"/>
                  <a:pt x="3114176" y="690574"/>
                  <a:pt x="3093933" y="750852"/>
                </a:cubicBezTo>
                <a:cubicBezTo>
                  <a:pt x="3080836" y="747131"/>
                  <a:pt x="3067144" y="745048"/>
                  <a:pt x="3053006" y="745048"/>
                </a:cubicBezTo>
                <a:cubicBezTo>
                  <a:pt x="2969811" y="745048"/>
                  <a:pt x="2900458" y="813361"/>
                  <a:pt x="2900458" y="896705"/>
                </a:cubicBezTo>
                <a:lnTo>
                  <a:pt x="2900458" y="1262674"/>
                </a:lnTo>
                <a:lnTo>
                  <a:pt x="2858784" y="1191088"/>
                </a:lnTo>
                <a:cubicBezTo>
                  <a:pt x="2837799" y="1155072"/>
                  <a:pt x="2804015" y="1130814"/>
                  <a:pt x="2766361" y="1120839"/>
                </a:cubicBezTo>
                <a:cubicBezTo>
                  <a:pt x="2728707" y="1110865"/>
                  <a:pt x="2687185" y="1115184"/>
                  <a:pt x="2651021" y="1135722"/>
                </a:cubicBezTo>
                <a:cubicBezTo>
                  <a:pt x="2578692" y="1177095"/>
                  <a:pt x="2561573" y="1268626"/>
                  <a:pt x="2592381" y="1337385"/>
                </a:cubicBezTo>
                <a:lnTo>
                  <a:pt x="2833630" y="1876310"/>
                </a:lnTo>
                <a:lnTo>
                  <a:pt x="2833332" y="1876459"/>
                </a:lnTo>
                <a:cubicBezTo>
                  <a:pt x="2833630" y="1877352"/>
                  <a:pt x="2834077" y="1878245"/>
                  <a:pt x="2834374" y="1879138"/>
                </a:cubicBezTo>
                <a:cubicBezTo>
                  <a:pt x="2846727" y="1903397"/>
                  <a:pt x="2857740" y="1928847"/>
                  <a:pt x="2872772" y="1953700"/>
                </a:cubicBezTo>
                <a:cubicBezTo>
                  <a:pt x="2830949" y="1984953"/>
                  <a:pt x="2803567" y="2034662"/>
                  <a:pt x="2803567" y="2090322"/>
                </a:cubicBezTo>
                <a:lnTo>
                  <a:pt x="2803567" y="2634581"/>
                </a:lnTo>
                <a:cubicBezTo>
                  <a:pt x="2803567" y="2650357"/>
                  <a:pt x="2809966" y="2665388"/>
                  <a:pt x="2821129" y="2676552"/>
                </a:cubicBezTo>
                <a:cubicBezTo>
                  <a:pt x="2832291" y="2687715"/>
                  <a:pt x="2847322" y="2694113"/>
                  <a:pt x="2863100" y="2694113"/>
                </a:cubicBezTo>
                <a:cubicBezTo>
                  <a:pt x="2879024" y="2694113"/>
                  <a:pt x="2894056" y="2687863"/>
                  <a:pt x="2905368" y="2676701"/>
                </a:cubicBezTo>
                <a:cubicBezTo>
                  <a:pt x="2916530" y="2665538"/>
                  <a:pt x="2922780" y="2650358"/>
                  <a:pt x="2922780" y="2634581"/>
                </a:cubicBezTo>
                <a:lnTo>
                  <a:pt x="2922780" y="2090323"/>
                </a:lnTo>
                <a:cubicBezTo>
                  <a:pt x="2922780" y="2060706"/>
                  <a:pt x="2945105" y="2038530"/>
                  <a:pt x="2975762" y="2038530"/>
                </a:cubicBezTo>
                <a:lnTo>
                  <a:pt x="3637597" y="2038530"/>
                </a:lnTo>
                <a:cubicBezTo>
                  <a:pt x="3668256" y="2038530"/>
                  <a:pt x="3690728" y="2060854"/>
                  <a:pt x="3690728" y="2090323"/>
                </a:cubicBezTo>
                <a:lnTo>
                  <a:pt x="3690728" y="2634581"/>
                </a:lnTo>
                <a:lnTo>
                  <a:pt x="3690877" y="2634581"/>
                </a:lnTo>
                <a:cubicBezTo>
                  <a:pt x="3690877" y="2667472"/>
                  <a:pt x="3717517" y="2694112"/>
                  <a:pt x="3750408" y="2694112"/>
                </a:cubicBezTo>
                <a:cubicBezTo>
                  <a:pt x="3783299" y="2694112"/>
                  <a:pt x="3809939" y="2667472"/>
                  <a:pt x="3809939" y="2634581"/>
                </a:cubicBezTo>
                <a:lnTo>
                  <a:pt x="3809939" y="2090323"/>
                </a:lnTo>
                <a:cubicBezTo>
                  <a:pt x="3809939" y="2034064"/>
                  <a:pt x="3781959" y="1983909"/>
                  <a:pt x="3739245" y="1952656"/>
                </a:cubicBezTo>
                <a:cubicBezTo>
                  <a:pt x="3753979" y="1927504"/>
                  <a:pt x="3762611" y="1898333"/>
                  <a:pt x="3762611" y="1867228"/>
                </a:cubicBezTo>
                <a:lnTo>
                  <a:pt x="3762611" y="1544418"/>
                </a:lnTo>
                <a:lnTo>
                  <a:pt x="3762611" y="1544567"/>
                </a:lnTo>
                <a:cubicBezTo>
                  <a:pt x="3762611" y="1543972"/>
                  <a:pt x="3762462" y="1543525"/>
                  <a:pt x="3762462" y="1542930"/>
                </a:cubicBezTo>
                <a:lnTo>
                  <a:pt x="3762462" y="1084092"/>
                </a:lnTo>
                <a:cubicBezTo>
                  <a:pt x="3762462" y="1000896"/>
                  <a:pt x="3693406" y="932435"/>
                  <a:pt x="3610210" y="932435"/>
                </a:cubicBezTo>
                <a:cubicBezTo>
                  <a:pt x="3598751" y="932435"/>
                  <a:pt x="3587588" y="933774"/>
                  <a:pt x="3576724" y="936155"/>
                </a:cubicBezTo>
                <a:lnTo>
                  <a:pt x="3576724" y="896566"/>
                </a:lnTo>
                <a:cubicBezTo>
                  <a:pt x="3576724" y="813370"/>
                  <a:pt x="3507370" y="744908"/>
                  <a:pt x="3424175" y="744908"/>
                </a:cubicBezTo>
                <a:cubicBezTo>
                  <a:pt x="3409888" y="744908"/>
                  <a:pt x="3396195" y="746843"/>
                  <a:pt x="3382951" y="750564"/>
                </a:cubicBezTo>
                <a:cubicBezTo>
                  <a:pt x="3362561" y="690290"/>
                  <a:pt x="3304816" y="646383"/>
                  <a:pt x="3238289" y="646383"/>
                </a:cubicBezTo>
                <a:close/>
                <a:moveTo>
                  <a:pt x="661206" y="765734"/>
                </a:moveTo>
                <a:cubicBezTo>
                  <a:pt x="681000" y="765734"/>
                  <a:pt x="694693" y="779575"/>
                  <a:pt x="694693" y="798327"/>
                </a:cubicBezTo>
                <a:lnTo>
                  <a:pt x="694693" y="892834"/>
                </a:lnTo>
                <a:lnTo>
                  <a:pt x="694693" y="896704"/>
                </a:lnTo>
                <a:lnTo>
                  <a:pt x="694693" y="1301821"/>
                </a:lnTo>
                <a:lnTo>
                  <a:pt x="694544" y="1301970"/>
                </a:lnTo>
                <a:cubicBezTo>
                  <a:pt x="694544" y="1317746"/>
                  <a:pt x="700795" y="1332926"/>
                  <a:pt x="711957" y="1344089"/>
                </a:cubicBezTo>
                <a:cubicBezTo>
                  <a:pt x="723119" y="1355253"/>
                  <a:pt x="738299" y="1361502"/>
                  <a:pt x="754076" y="1361502"/>
                </a:cubicBezTo>
                <a:cubicBezTo>
                  <a:pt x="770001" y="1361502"/>
                  <a:pt x="785033" y="1355251"/>
                  <a:pt x="796196" y="1344089"/>
                </a:cubicBezTo>
                <a:cubicBezTo>
                  <a:pt x="807358" y="1332927"/>
                  <a:pt x="813609" y="1317747"/>
                  <a:pt x="813609" y="1301970"/>
                </a:cubicBezTo>
                <a:lnTo>
                  <a:pt x="813609" y="896853"/>
                </a:lnTo>
                <a:cubicBezTo>
                  <a:pt x="813609" y="878100"/>
                  <a:pt x="827003" y="864259"/>
                  <a:pt x="846797" y="864259"/>
                </a:cubicBezTo>
                <a:cubicBezTo>
                  <a:pt x="866591" y="864259"/>
                  <a:pt x="880135" y="878100"/>
                  <a:pt x="880135" y="896853"/>
                </a:cubicBezTo>
                <a:lnTo>
                  <a:pt x="880135" y="1301970"/>
                </a:lnTo>
                <a:lnTo>
                  <a:pt x="880284" y="1301970"/>
                </a:lnTo>
                <a:cubicBezTo>
                  <a:pt x="880284" y="1304798"/>
                  <a:pt x="880432" y="1307774"/>
                  <a:pt x="880879" y="1310751"/>
                </a:cubicBezTo>
                <a:cubicBezTo>
                  <a:pt x="881177" y="1311941"/>
                  <a:pt x="881325" y="1313132"/>
                  <a:pt x="881623" y="1314471"/>
                </a:cubicBezTo>
                <a:cubicBezTo>
                  <a:pt x="882069" y="1316109"/>
                  <a:pt x="882367" y="1317746"/>
                  <a:pt x="882814" y="1319234"/>
                </a:cubicBezTo>
                <a:cubicBezTo>
                  <a:pt x="883260" y="1320722"/>
                  <a:pt x="883855" y="1322062"/>
                  <a:pt x="884302" y="1323401"/>
                </a:cubicBezTo>
                <a:cubicBezTo>
                  <a:pt x="884897" y="1324890"/>
                  <a:pt x="885493" y="1326378"/>
                  <a:pt x="886237" y="1327866"/>
                </a:cubicBezTo>
                <a:cubicBezTo>
                  <a:pt x="886832" y="1328908"/>
                  <a:pt x="887278" y="1329950"/>
                  <a:pt x="888023" y="1330992"/>
                </a:cubicBezTo>
                <a:cubicBezTo>
                  <a:pt x="888767" y="1332629"/>
                  <a:pt x="889809" y="1334117"/>
                  <a:pt x="890850" y="1335754"/>
                </a:cubicBezTo>
                <a:cubicBezTo>
                  <a:pt x="891446" y="1336647"/>
                  <a:pt x="892190" y="1337540"/>
                  <a:pt x="892785" y="1338433"/>
                </a:cubicBezTo>
                <a:cubicBezTo>
                  <a:pt x="893976" y="1339772"/>
                  <a:pt x="895018" y="1341112"/>
                  <a:pt x="896208" y="1342452"/>
                </a:cubicBezTo>
                <a:cubicBezTo>
                  <a:pt x="897250" y="1343493"/>
                  <a:pt x="898292" y="1344684"/>
                  <a:pt x="899482" y="1345726"/>
                </a:cubicBezTo>
                <a:cubicBezTo>
                  <a:pt x="900375" y="1346619"/>
                  <a:pt x="901417" y="1347363"/>
                  <a:pt x="902459" y="1348107"/>
                </a:cubicBezTo>
                <a:cubicBezTo>
                  <a:pt x="903798" y="1349149"/>
                  <a:pt x="904989" y="1350191"/>
                  <a:pt x="906328" y="1351084"/>
                </a:cubicBezTo>
                <a:cubicBezTo>
                  <a:pt x="907519" y="1351977"/>
                  <a:pt x="908858" y="1352721"/>
                  <a:pt x="910198" y="1353465"/>
                </a:cubicBezTo>
                <a:cubicBezTo>
                  <a:pt x="911388" y="1354209"/>
                  <a:pt x="912579" y="1354804"/>
                  <a:pt x="913918" y="1355548"/>
                </a:cubicBezTo>
                <a:cubicBezTo>
                  <a:pt x="915556" y="1356293"/>
                  <a:pt x="917342" y="1357037"/>
                  <a:pt x="919128" y="1357632"/>
                </a:cubicBezTo>
                <a:cubicBezTo>
                  <a:pt x="920021" y="1357930"/>
                  <a:pt x="921062" y="1358376"/>
                  <a:pt x="921955" y="1358674"/>
                </a:cubicBezTo>
                <a:cubicBezTo>
                  <a:pt x="923890" y="1359269"/>
                  <a:pt x="925676" y="1359716"/>
                  <a:pt x="927611" y="1360162"/>
                </a:cubicBezTo>
                <a:cubicBezTo>
                  <a:pt x="928801" y="1360311"/>
                  <a:pt x="929843" y="1360609"/>
                  <a:pt x="930885" y="1360757"/>
                </a:cubicBezTo>
                <a:cubicBezTo>
                  <a:pt x="933862" y="1361204"/>
                  <a:pt x="936689" y="1361502"/>
                  <a:pt x="939666" y="1361502"/>
                </a:cubicBezTo>
                <a:cubicBezTo>
                  <a:pt x="941750" y="1361502"/>
                  <a:pt x="943684" y="1361353"/>
                  <a:pt x="945768" y="1361204"/>
                </a:cubicBezTo>
                <a:cubicBezTo>
                  <a:pt x="947703" y="1360906"/>
                  <a:pt x="949787" y="1360609"/>
                  <a:pt x="951721" y="1360311"/>
                </a:cubicBezTo>
                <a:cubicBezTo>
                  <a:pt x="952317" y="1360162"/>
                  <a:pt x="953061" y="1360013"/>
                  <a:pt x="953656" y="1359864"/>
                </a:cubicBezTo>
                <a:cubicBezTo>
                  <a:pt x="953954" y="1359716"/>
                  <a:pt x="954251" y="1359716"/>
                  <a:pt x="954698" y="1359567"/>
                </a:cubicBezTo>
                <a:cubicBezTo>
                  <a:pt x="954995" y="1359418"/>
                  <a:pt x="955293" y="1359418"/>
                  <a:pt x="955740" y="1359269"/>
                </a:cubicBezTo>
                <a:cubicBezTo>
                  <a:pt x="956781" y="1358971"/>
                  <a:pt x="957823" y="1358674"/>
                  <a:pt x="958716" y="1358376"/>
                </a:cubicBezTo>
                <a:cubicBezTo>
                  <a:pt x="959311" y="1358078"/>
                  <a:pt x="959758" y="1357930"/>
                  <a:pt x="960353" y="1357781"/>
                </a:cubicBezTo>
                <a:cubicBezTo>
                  <a:pt x="960800" y="1357632"/>
                  <a:pt x="961246" y="1357334"/>
                  <a:pt x="961693" y="1357186"/>
                </a:cubicBezTo>
                <a:cubicBezTo>
                  <a:pt x="962288" y="1357037"/>
                  <a:pt x="962734" y="1356888"/>
                  <a:pt x="963181" y="1356590"/>
                </a:cubicBezTo>
                <a:cubicBezTo>
                  <a:pt x="963627" y="1356441"/>
                  <a:pt x="964223" y="1356144"/>
                  <a:pt x="964669" y="1355995"/>
                </a:cubicBezTo>
                <a:cubicBezTo>
                  <a:pt x="965116" y="1355697"/>
                  <a:pt x="965562" y="1355548"/>
                  <a:pt x="966009" y="1355400"/>
                </a:cubicBezTo>
                <a:cubicBezTo>
                  <a:pt x="967497" y="1354655"/>
                  <a:pt x="968985" y="1353762"/>
                  <a:pt x="970474" y="1352870"/>
                </a:cubicBezTo>
                <a:cubicBezTo>
                  <a:pt x="970622" y="1352721"/>
                  <a:pt x="970920" y="1352572"/>
                  <a:pt x="971218" y="1352423"/>
                </a:cubicBezTo>
                <a:cubicBezTo>
                  <a:pt x="971813" y="1351977"/>
                  <a:pt x="972557" y="1351679"/>
                  <a:pt x="973153" y="1351232"/>
                </a:cubicBezTo>
                <a:cubicBezTo>
                  <a:pt x="973301" y="1351084"/>
                  <a:pt x="973599" y="1350935"/>
                  <a:pt x="973748" y="1350786"/>
                </a:cubicBezTo>
                <a:cubicBezTo>
                  <a:pt x="974492" y="1350339"/>
                  <a:pt x="975087" y="1349744"/>
                  <a:pt x="975831" y="1349298"/>
                </a:cubicBezTo>
                <a:cubicBezTo>
                  <a:pt x="975980" y="1349149"/>
                  <a:pt x="976129" y="1349149"/>
                  <a:pt x="976278" y="1349000"/>
                </a:cubicBezTo>
                <a:cubicBezTo>
                  <a:pt x="977022" y="1348405"/>
                  <a:pt x="977617" y="1347809"/>
                  <a:pt x="978362" y="1347214"/>
                </a:cubicBezTo>
                <a:lnTo>
                  <a:pt x="978510" y="1347065"/>
                </a:lnTo>
                <a:cubicBezTo>
                  <a:pt x="979254" y="1346470"/>
                  <a:pt x="979999" y="1345726"/>
                  <a:pt x="980743" y="1345130"/>
                </a:cubicBezTo>
                <a:cubicBezTo>
                  <a:pt x="981487" y="1344386"/>
                  <a:pt x="982231" y="1343642"/>
                  <a:pt x="982975" y="1342898"/>
                </a:cubicBezTo>
                <a:cubicBezTo>
                  <a:pt x="983719" y="1342154"/>
                  <a:pt x="984315" y="1341410"/>
                  <a:pt x="984910" y="1340666"/>
                </a:cubicBezTo>
                <a:cubicBezTo>
                  <a:pt x="985059" y="1340517"/>
                  <a:pt x="985059" y="1340517"/>
                  <a:pt x="985208" y="1340368"/>
                </a:cubicBezTo>
                <a:cubicBezTo>
                  <a:pt x="985803" y="1339773"/>
                  <a:pt x="986398" y="1339028"/>
                  <a:pt x="986994" y="1338284"/>
                </a:cubicBezTo>
                <a:cubicBezTo>
                  <a:pt x="986994" y="1338136"/>
                  <a:pt x="987142" y="1337987"/>
                  <a:pt x="987291" y="1337987"/>
                </a:cubicBezTo>
                <a:cubicBezTo>
                  <a:pt x="987738" y="1337243"/>
                  <a:pt x="988184" y="1336498"/>
                  <a:pt x="988779" y="1335903"/>
                </a:cubicBezTo>
                <a:cubicBezTo>
                  <a:pt x="988928" y="1335754"/>
                  <a:pt x="989077" y="1335456"/>
                  <a:pt x="989226" y="1335308"/>
                </a:cubicBezTo>
                <a:cubicBezTo>
                  <a:pt x="989226" y="1335159"/>
                  <a:pt x="989375" y="1335010"/>
                  <a:pt x="989524" y="1334861"/>
                </a:cubicBezTo>
                <a:cubicBezTo>
                  <a:pt x="989970" y="1334117"/>
                  <a:pt x="990417" y="1333373"/>
                  <a:pt x="991012" y="1332629"/>
                </a:cubicBezTo>
                <a:cubicBezTo>
                  <a:pt x="991161" y="1332182"/>
                  <a:pt x="991310" y="1331885"/>
                  <a:pt x="991458" y="1331587"/>
                </a:cubicBezTo>
                <a:cubicBezTo>
                  <a:pt x="991756" y="1331289"/>
                  <a:pt x="991905" y="1330992"/>
                  <a:pt x="992054" y="1330694"/>
                </a:cubicBezTo>
                <a:cubicBezTo>
                  <a:pt x="992500" y="1329801"/>
                  <a:pt x="993095" y="1329057"/>
                  <a:pt x="993542" y="1328015"/>
                </a:cubicBezTo>
                <a:cubicBezTo>
                  <a:pt x="993691" y="1327718"/>
                  <a:pt x="993840" y="1327271"/>
                  <a:pt x="993988" y="1326825"/>
                </a:cubicBezTo>
                <a:cubicBezTo>
                  <a:pt x="994137" y="1326825"/>
                  <a:pt x="994137" y="1326676"/>
                  <a:pt x="994137" y="1326527"/>
                </a:cubicBezTo>
                <a:cubicBezTo>
                  <a:pt x="994584" y="1325634"/>
                  <a:pt x="994881" y="1324741"/>
                  <a:pt x="995328" y="1323848"/>
                </a:cubicBezTo>
                <a:cubicBezTo>
                  <a:pt x="995477" y="1323402"/>
                  <a:pt x="995626" y="1322955"/>
                  <a:pt x="995923" y="1322509"/>
                </a:cubicBezTo>
                <a:cubicBezTo>
                  <a:pt x="996370" y="1321020"/>
                  <a:pt x="996965" y="1319383"/>
                  <a:pt x="997412" y="1317746"/>
                </a:cubicBezTo>
                <a:cubicBezTo>
                  <a:pt x="997560" y="1317448"/>
                  <a:pt x="997560" y="1317151"/>
                  <a:pt x="997709" y="1316853"/>
                </a:cubicBezTo>
                <a:cubicBezTo>
                  <a:pt x="997858" y="1316109"/>
                  <a:pt x="998156" y="1315365"/>
                  <a:pt x="998304" y="1314621"/>
                </a:cubicBezTo>
                <a:cubicBezTo>
                  <a:pt x="998304" y="1314323"/>
                  <a:pt x="998453" y="1314174"/>
                  <a:pt x="998453" y="1313877"/>
                </a:cubicBezTo>
                <a:cubicBezTo>
                  <a:pt x="998602" y="1313132"/>
                  <a:pt x="998751" y="1312239"/>
                  <a:pt x="998900" y="1311495"/>
                </a:cubicBezTo>
                <a:cubicBezTo>
                  <a:pt x="999049" y="1311346"/>
                  <a:pt x="999049" y="1311049"/>
                  <a:pt x="999049" y="1310900"/>
                </a:cubicBezTo>
                <a:cubicBezTo>
                  <a:pt x="999197" y="1310007"/>
                  <a:pt x="999346" y="1309114"/>
                  <a:pt x="999346" y="1308370"/>
                </a:cubicBezTo>
                <a:cubicBezTo>
                  <a:pt x="999346" y="1308221"/>
                  <a:pt x="999495" y="1308072"/>
                  <a:pt x="999495" y="1307923"/>
                </a:cubicBezTo>
                <a:cubicBezTo>
                  <a:pt x="999495" y="1307030"/>
                  <a:pt x="999644" y="1305989"/>
                  <a:pt x="999644" y="1305096"/>
                </a:cubicBezTo>
                <a:lnTo>
                  <a:pt x="999644" y="1304947"/>
                </a:lnTo>
                <a:cubicBezTo>
                  <a:pt x="999793" y="1303905"/>
                  <a:pt x="999793" y="1302863"/>
                  <a:pt x="999793" y="1301821"/>
                </a:cubicBezTo>
                <a:lnTo>
                  <a:pt x="999793" y="1084088"/>
                </a:lnTo>
                <a:cubicBezTo>
                  <a:pt x="999793" y="1065335"/>
                  <a:pt x="1013336" y="1051494"/>
                  <a:pt x="1033130" y="1051494"/>
                </a:cubicBezTo>
                <a:cubicBezTo>
                  <a:pt x="1052924" y="1051494"/>
                  <a:pt x="1066617" y="1065335"/>
                  <a:pt x="1066617" y="1084088"/>
                </a:cubicBezTo>
                <a:lnTo>
                  <a:pt x="1066617" y="1867081"/>
                </a:lnTo>
                <a:cubicBezTo>
                  <a:pt x="1066617" y="1896697"/>
                  <a:pt x="1044292" y="1919171"/>
                  <a:pt x="1013635" y="1919171"/>
                </a:cubicBezTo>
                <a:lnTo>
                  <a:pt x="423390" y="1919171"/>
                </a:lnTo>
                <a:cubicBezTo>
                  <a:pt x="415502" y="1919022"/>
                  <a:pt x="415948" y="1917831"/>
                  <a:pt x="406423" y="1905032"/>
                </a:cubicBezTo>
                <a:cubicBezTo>
                  <a:pt x="396005" y="1890894"/>
                  <a:pt x="382164" y="1861724"/>
                  <a:pt x="364902" y="1827491"/>
                </a:cubicBezTo>
                <a:lnTo>
                  <a:pt x="364456" y="1826449"/>
                </a:lnTo>
                <a:cubicBezTo>
                  <a:pt x="364158" y="1825705"/>
                  <a:pt x="363860" y="1825557"/>
                  <a:pt x="363563" y="1824812"/>
                </a:cubicBezTo>
                <a:lnTo>
                  <a:pt x="123205" y="1288745"/>
                </a:lnTo>
                <a:cubicBezTo>
                  <a:pt x="112340" y="1264338"/>
                  <a:pt x="115764" y="1248413"/>
                  <a:pt x="132432" y="1238888"/>
                </a:cubicBezTo>
                <a:cubicBezTo>
                  <a:pt x="149399" y="1229214"/>
                  <a:pt x="168747" y="1234572"/>
                  <a:pt x="178419" y="1250943"/>
                </a:cubicBezTo>
                <a:lnTo>
                  <a:pt x="330968" y="1512880"/>
                </a:lnTo>
                <a:lnTo>
                  <a:pt x="330968" y="1513029"/>
                </a:lnTo>
                <a:cubicBezTo>
                  <a:pt x="331414" y="1513625"/>
                  <a:pt x="331712" y="1514220"/>
                  <a:pt x="332158" y="1514815"/>
                </a:cubicBezTo>
                <a:cubicBezTo>
                  <a:pt x="333795" y="1517345"/>
                  <a:pt x="335581" y="1519727"/>
                  <a:pt x="337516" y="1521959"/>
                </a:cubicBezTo>
                <a:cubicBezTo>
                  <a:pt x="338260" y="1522852"/>
                  <a:pt x="338855" y="1523596"/>
                  <a:pt x="339599" y="1524340"/>
                </a:cubicBezTo>
                <a:cubicBezTo>
                  <a:pt x="342130" y="1527019"/>
                  <a:pt x="344957" y="1529400"/>
                  <a:pt x="348083" y="1531484"/>
                </a:cubicBezTo>
                <a:cubicBezTo>
                  <a:pt x="349273" y="1532377"/>
                  <a:pt x="350464" y="1533121"/>
                  <a:pt x="351803" y="1533865"/>
                </a:cubicBezTo>
                <a:cubicBezTo>
                  <a:pt x="353887" y="1535205"/>
                  <a:pt x="356119" y="1536395"/>
                  <a:pt x="358501" y="1537437"/>
                </a:cubicBezTo>
                <a:cubicBezTo>
                  <a:pt x="359840" y="1537884"/>
                  <a:pt x="361031" y="1538479"/>
                  <a:pt x="362370" y="1538925"/>
                </a:cubicBezTo>
                <a:cubicBezTo>
                  <a:pt x="365793" y="1540265"/>
                  <a:pt x="369365" y="1541158"/>
                  <a:pt x="373086" y="1541753"/>
                </a:cubicBezTo>
                <a:cubicBezTo>
                  <a:pt x="374128" y="1541902"/>
                  <a:pt x="375021" y="1541902"/>
                  <a:pt x="376062" y="1542051"/>
                </a:cubicBezTo>
                <a:cubicBezTo>
                  <a:pt x="378146" y="1542348"/>
                  <a:pt x="380230" y="1542497"/>
                  <a:pt x="382313" y="1542497"/>
                </a:cubicBezTo>
                <a:cubicBezTo>
                  <a:pt x="383801" y="1542497"/>
                  <a:pt x="385141" y="1542497"/>
                  <a:pt x="386629" y="1542348"/>
                </a:cubicBezTo>
                <a:cubicBezTo>
                  <a:pt x="386927" y="1542348"/>
                  <a:pt x="387373" y="1542348"/>
                  <a:pt x="387820" y="1542200"/>
                </a:cubicBezTo>
                <a:cubicBezTo>
                  <a:pt x="391838" y="1541902"/>
                  <a:pt x="396005" y="1541158"/>
                  <a:pt x="399875" y="1539818"/>
                </a:cubicBezTo>
                <a:cubicBezTo>
                  <a:pt x="400172" y="1539818"/>
                  <a:pt x="400470" y="1539670"/>
                  <a:pt x="400619" y="1539670"/>
                </a:cubicBezTo>
                <a:cubicBezTo>
                  <a:pt x="404786" y="1538330"/>
                  <a:pt x="408804" y="1536544"/>
                  <a:pt x="412525" y="1534460"/>
                </a:cubicBezTo>
                <a:cubicBezTo>
                  <a:pt x="412674" y="1534312"/>
                  <a:pt x="412972" y="1534163"/>
                  <a:pt x="413269" y="1534014"/>
                </a:cubicBezTo>
                <a:cubicBezTo>
                  <a:pt x="415502" y="1532526"/>
                  <a:pt x="417734" y="1531037"/>
                  <a:pt x="419818" y="1529400"/>
                </a:cubicBezTo>
                <a:cubicBezTo>
                  <a:pt x="420562" y="1528656"/>
                  <a:pt x="421306" y="1528061"/>
                  <a:pt x="422050" y="1527317"/>
                </a:cubicBezTo>
                <a:cubicBezTo>
                  <a:pt x="422497" y="1527019"/>
                  <a:pt x="422795" y="1526722"/>
                  <a:pt x="423092" y="1526424"/>
                </a:cubicBezTo>
                <a:lnTo>
                  <a:pt x="423539" y="1525977"/>
                </a:lnTo>
                <a:cubicBezTo>
                  <a:pt x="427706" y="1521959"/>
                  <a:pt x="431278" y="1517494"/>
                  <a:pt x="434105" y="1512434"/>
                </a:cubicBezTo>
                <a:cubicBezTo>
                  <a:pt x="434254" y="1512285"/>
                  <a:pt x="434403" y="1511988"/>
                  <a:pt x="434552" y="1511839"/>
                </a:cubicBezTo>
                <a:cubicBezTo>
                  <a:pt x="439463" y="1503058"/>
                  <a:pt x="441993" y="1493086"/>
                  <a:pt x="441993" y="1482966"/>
                </a:cubicBezTo>
                <a:lnTo>
                  <a:pt x="441993" y="896721"/>
                </a:lnTo>
                <a:cubicBezTo>
                  <a:pt x="441993" y="877969"/>
                  <a:pt x="455686" y="864128"/>
                  <a:pt x="475480" y="864128"/>
                </a:cubicBezTo>
                <a:cubicBezTo>
                  <a:pt x="495274" y="864128"/>
                  <a:pt x="508817" y="877969"/>
                  <a:pt x="508817" y="896721"/>
                </a:cubicBezTo>
                <a:lnTo>
                  <a:pt x="508817" y="1301991"/>
                </a:lnTo>
                <a:cubicBezTo>
                  <a:pt x="508817" y="1317767"/>
                  <a:pt x="515068" y="1332947"/>
                  <a:pt x="526230" y="1344111"/>
                </a:cubicBezTo>
                <a:cubicBezTo>
                  <a:pt x="537392" y="1355274"/>
                  <a:pt x="552573" y="1361523"/>
                  <a:pt x="568350" y="1361523"/>
                </a:cubicBezTo>
                <a:cubicBezTo>
                  <a:pt x="584125" y="1361523"/>
                  <a:pt x="599306" y="1355273"/>
                  <a:pt x="610469" y="1344111"/>
                </a:cubicBezTo>
                <a:cubicBezTo>
                  <a:pt x="621631" y="1332948"/>
                  <a:pt x="627882" y="1317768"/>
                  <a:pt x="627882" y="1301991"/>
                </a:cubicBezTo>
                <a:lnTo>
                  <a:pt x="627882" y="798500"/>
                </a:lnTo>
                <a:cubicBezTo>
                  <a:pt x="627882" y="779747"/>
                  <a:pt x="641425" y="765906"/>
                  <a:pt x="661219" y="765906"/>
                </a:cubicBezTo>
                <a:close/>
                <a:moveTo>
                  <a:pt x="3238595" y="765734"/>
                </a:moveTo>
                <a:cubicBezTo>
                  <a:pt x="3258389" y="765734"/>
                  <a:pt x="3271933" y="779575"/>
                  <a:pt x="3271933" y="798327"/>
                </a:cubicBezTo>
                <a:lnTo>
                  <a:pt x="3271933" y="1301971"/>
                </a:lnTo>
                <a:cubicBezTo>
                  <a:pt x="3271784" y="1317747"/>
                  <a:pt x="3278183" y="1332927"/>
                  <a:pt x="3289345" y="1344091"/>
                </a:cubicBezTo>
                <a:cubicBezTo>
                  <a:pt x="3300508" y="1355253"/>
                  <a:pt x="3315688" y="1361504"/>
                  <a:pt x="3331465" y="1361504"/>
                </a:cubicBezTo>
                <a:cubicBezTo>
                  <a:pt x="3347241" y="1361504"/>
                  <a:pt x="3362421" y="1355253"/>
                  <a:pt x="3373585" y="1344091"/>
                </a:cubicBezTo>
                <a:cubicBezTo>
                  <a:pt x="3384748" y="1332929"/>
                  <a:pt x="3390997" y="1317748"/>
                  <a:pt x="3390997" y="1301971"/>
                </a:cubicBezTo>
                <a:lnTo>
                  <a:pt x="3390997" y="896854"/>
                </a:lnTo>
                <a:cubicBezTo>
                  <a:pt x="3390997" y="878101"/>
                  <a:pt x="3404541" y="864260"/>
                  <a:pt x="3424335" y="864260"/>
                </a:cubicBezTo>
                <a:cubicBezTo>
                  <a:pt x="3444129" y="864260"/>
                  <a:pt x="3457821" y="878101"/>
                  <a:pt x="3457821" y="896854"/>
                </a:cubicBezTo>
                <a:lnTo>
                  <a:pt x="3457821" y="1301971"/>
                </a:lnTo>
                <a:cubicBezTo>
                  <a:pt x="3457821" y="1304948"/>
                  <a:pt x="3457970" y="1307924"/>
                  <a:pt x="3458417" y="1310752"/>
                </a:cubicBezTo>
                <a:cubicBezTo>
                  <a:pt x="3458714" y="1311794"/>
                  <a:pt x="3458863" y="1312687"/>
                  <a:pt x="3459161" y="1313580"/>
                </a:cubicBezTo>
                <a:cubicBezTo>
                  <a:pt x="3459458" y="1315663"/>
                  <a:pt x="3460054" y="1317747"/>
                  <a:pt x="3460649" y="1319682"/>
                </a:cubicBezTo>
                <a:cubicBezTo>
                  <a:pt x="3460947" y="1320575"/>
                  <a:pt x="3461244" y="1321468"/>
                  <a:pt x="3461542" y="1322361"/>
                </a:cubicBezTo>
                <a:cubicBezTo>
                  <a:pt x="3462286" y="1324296"/>
                  <a:pt x="3463030" y="1326081"/>
                  <a:pt x="3463923" y="1328016"/>
                </a:cubicBezTo>
                <a:cubicBezTo>
                  <a:pt x="3464370" y="1328909"/>
                  <a:pt x="3464965" y="1329951"/>
                  <a:pt x="3465560" y="1330993"/>
                </a:cubicBezTo>
                <a:cubicBezTo>
                  <a:pt x="3466453" y="1332630"/>
                  <a:pt x="3467346" y="1334118"/>
                  <a:pt x="3468388" y="1335606"/>
                </a:cubicBezTo>
                <a:cubicBezTo>
                  <a:pt x="3469132" y="1336648"/>
                  <a:pt x="3469876" y="1337690"/>
                  <a:pt x="3470621" y="1338732"/>
                </a:cubicBezTo>
                <a:cubicBezTo>
                  <a:pt x="3471662" y="1340071"/>
                  <a:pt x="3472853" y="1341262"/>
                  <a:pt x="3473895" y="1342453"/>
                </a:cubicBezTo>
                <a:cubicBezTo>
                  <a:pt x="3474788" y="1343494"/>
                  <a:pt x="3475830" y="1344387"/>
                  <a:pt x="3476871" y="1345429"/>
                </a:cubicBezTo>
                <a:cubicBezTo>
                  <a:pt x="3478062" y="1346471"/>
                  <a:pt x="3479253" y="1347513"/>
                  <a:pt x="3480592" y="1348555"/>
                </a:cubicBezTo>
                <a:cubicBezTo>
                  <a:pt x="3481485" y="1349447"/>
                  <a:pt x="3482527" y="1350192"/>
                  <a:pt x="3483569" y="1350936"/>
                </a:cubicBezTo>
                <a:cubicBezTo>
                  <a:pt x="3485057" y="1351829"/>
                  <a:pt x="3486545" y="1352722"/>
                  <a:pt x="3488033" y="1353615"/>
                </a:cubicBezTo>
                <a:cubicBezTo>
                  <a:pt x="3489224" y="1354210"/>
                  <a:pt x="3490266" y="1354805"/>
                  <a:pt x="3491457" y="1355401"/>
                </a:cubicBezTo>
                <a:cubicBezTo>
                  <a:pt x="3493242" y="1356294"/>
                  <a:pt x="3495028" y="1357038"/>
                  <a:pt x="3496814" y="1357633"/>
                </a:cubicBezTo>
                <a:cubicBezTo>
                  <a:pt x="3497707" y="1357931"/>
                  <a:pt x="3498600" y="1358377"/>
                  <a:pt x="3499642" y="1358675"/>
                </a:cubicBezTo>
                <a:cubicBezTo>
                  <a:pt x="3501577" y="1359270"/>
                  <a:pt x="3503511" y="1359717"/>
                  <a:pt x="3505595" y="1360163"/>
                </a:cubicBezTo>
                <a:cubicBezTo>
                  <a:pt x="3506488" y="1360461"/>
                  <a:pt x="3507530" y="1360610"/>
                  <a:pt x="3508572" y="1360758"/>
                </a:cubicBezTo>
                <a:cubicBezTo>
                  <a:pt x="3511400" y="1361205"/>
                  <a:pt x="3514376" y="1361503"/>
                  <a:pt x="3517353" y="1361503"/>
                </a:cubicBezTo>
                <a:cubicBezTo>
                  <a:pt x="3519287" y="1361503"/>
                  <a:pt x="3521371" y="1361354"/>
                  <a:pt x="3523455" y="1361205"/>
                </a:cubicBezTo>
                <a:cubicBezTo>
                  <a:pt x="3525389" y="1360907"/>
                  <a:pt x="3527324" y="1360610"/>
                  <a:pt x="3529259" y="1360312"/>
                </a:cubicBezTo>
                <a:cubicBezTo>
                  <a:pt x="3529557" y="1360163"/>
                  <a:pt x="3529854" y="1360163"/>
                  <a:pt x="3530152" y="1360163"/>
                </a:cubicBezTo>
                <a:cubicBezTo>
                  <a:pt x="3530747" y="1359865"/>
                  <a:pt x="3531491" y="1359717"/>
                  <a:pt x="3532235" y="1359568"/>
                </a:cubicBezTo>
                <a:cubicBezTo>
                  <a:pt x="3533575" y="1359270"/>
                  <a:pt x="3534914" y="1358824"/>
                  <a:pt x="3536254" y="1358377"/>
                </a:cubicBezTo>
                <a:cubicBezTo>
                  <a:pt x="3536849" y="1358228"/>
                  <a:pt x="3537444" y="1357931"/>
                  <a:pt x="3538040" y="1357782"/>
                </a:cubicBezTo>
                <a:cubicBezTo>
                  <a:pt x="3538486" y="1357633"/>
                  <a:pt x="3538933" y="1357484"/>
                  <a:pt x="3539379" y="1357187"/>
                </a:cubicBezTo>
                <a:lnTo>
                  <a:pt x="3539528" y="1357187"/>
                </a:lnTo>
                <a:cubicBezTo>
                  <a:pt x="3540570" y="1356740"/>
                  <a:pt x="3541463" y="1356442"/>
                  <a:pt x="3542356" y="1355996"/>
                </a:cubicBezTo>
                <a:cubicBezTo>
                  <a:pt x="3542802" y="1355698"/>
                  <a:pt x="3543249" y="1355549"/>
                  <a:pt x="3543546" y="1355401"/>
                </a:cubicBezTo>
                <a:cubicBezTo>
                  <a:pt x="3544142" y="1355103"/>
                  <a:pt x="3544737" y="1354805"/>
                  <a:pt x="3545332" y="1354508"/>
                </a:cubicBezTo>
                <a:cubicBezTo>
                  <a:pt x="3545630" y="1354359"/>
                  <a:pt x="3545928" y="1354210"/>
                  <a:pt x="3546225" y="1353912"/>
                </a:cubicBezTo>
                <a:cubicBezTo>
                  <a:pt x="3547862" y="1353168"/>
                  <a:pt x="3549351" y="1352126"/>
                  <a:pt x="3550839" y="1351233"/>
                </a:cubicBezTo>
                <a:cubicBezTo>
                  <a:pt x="3550988" y="1351085"/>
                  <a:pt x="3551137" y="1350936"/>
                  <a:pt x="3551434" y="1350787"/>
                </a:cubicBezTo>
                <a:cubicBezTo>
                  <a:pt x="3552030" y="1350340"/>
                  <a:pt x="3552774" y="1349745"/>
                  <a:pt x="3553369" y="1349299"/>
                </a:cubicBezTo>
                <a:cubicBezTo>
                  <a:pt x="3553518" y="1349150"/>
                  <a:pt x="3553667" y="1349150"/>
                  <a:pt x="3553816" y="1349001"/>
                </a:cubicBezTo>
                <a:cubicBezTo>
                  <a:pt x="3554560" y="1348406"/>
                  <a:pt x="3555304" y="1347810"/>
                  <a:pt x="3555899" y="1347215"/>
                </a:cubicBezTo>
                <a:cubicBezTo>
                  <a:pt x="3556048" y="1347215"/>
                  <a:pt x="3556048" y="1347066"/>
                  <a:pt x="3556197" y="1347066"/>
                </a:cubicBezTo>
                <a:cubicBezTo>
                  <a:pt x="3556941" y="1346471"/>
                  <a:pt x="3557685" y="1345727"/>
                  <a:pt x="3558429" y="1345131"/>
                </a:cubicBezTo>
                <a:cubicBezTo>
                  <a:pt x="3559173" y="1344387"/>
                  <a:pt x="3559917" y="1343643"/>
                  <a:pt x="3560662" y="1342899"/>
                </a:cubicBezTo>
                <a:cubicBezTo>
                  <a:pt x="3561257" y="1342155"/>
                  <a:pt x="3562001" y="1341411"/>
                  <a:pt x="3562596" y="1340667"/>
                </a:cubicBezTo>
                <a:cubicBezTo>
                  <a:pt x="3562596" y="1340518"/>
                  <a:pt x="3562745" y="1340518"/>
                  <a:pt x="3562745" y="1340369"/>
                </a:cubicBezTo>
                <a:cubicBezTo>
                  <a:pt x="3563341" y="1339774"/>
                  <a:pt x="3563936" y="1339030"/>
                  <a:pt x="3564531" y="1338285"/>
                </a:cubicBezTo>
                <a:cubicBezTo>
                  <a:pt x="3564680" y="1338137"/>
                  <a:pt x="3564680" y="1337988"/>
                  <a:pt x="3564829" y="1337988"/>
                </a:cubicBezTo>
                <a:cubicBezTo>
                  <a:pt x="3565275" y="1337244"/>
                  <a:pt x="3565871" y="1336499"/>
                  <a:pt x="3566317" y="1335904"/>
                </a:cubicBezTo>
                <a:cubicBezTo>
                  <a:pt x="3566466" y="1335755"/>
                  <a:pt x="3566615" y="1335458"/>
                  <a:pt x="3566764" y="1335309"/>
                </a:cubicBezTo>
                <a:cubicBezTo>
                  <a:pt x="3567210" y="1334714"/>
                  <a:pt x="3567508" y="1333969"/>
                  <a:pt x="3567954" y="1333374"/>
                </a:cubicBezTo>
                <a:cubicBezTo>
                  <a:pt x="3568103" y="1333076"/>
                  <a:pt x="3568401" y="1332779"/>
                  <a:pt x="3568550" y="1332630"/>
                </a:cubicBezTo>
                <a:cubicBezTo>
                  <a:pt x="3568847" y="1332035"/>
                  <a:pt x="3569145" y="1331439"/>
                  <a:pt x="3569591" y="1330695"/>
                </a:cubicBezTo>
                <a:cubicBezTo>
                  <a:pt x="3569740" y="1330397"/>
                  <a:pt x="3569889" y="1330100"/>
                  <a:pt x="3570038" y="1329802"/>
                </a:cubicBezTo>
                <a:cubicBezTo>
                  <a:pt x="3570335" y="1329207"/>
                  <a:pt x="3570633" y="1328612"/>
                  <a:pt x="3570931" y="1328016"/>
                </a:cubicBezTo>
                <a:cubicBezTo>
                  <a:pt x="3571228" y="1327719"/>
                  <a:pt x="3571377" y="1327272"/>
                  <a:pt x="3571526" y="1326826"/>
                </a:cubicBezTo>
                <a:cubicBezTo>
                  <a:pt x="3571824" y="1326379"/>
                  <a:pt x="3571973" y="1325933"/>
                  <a:pt x="3572270" y="1325337"/>
                </a:cubicBezTo>
                <a:cubicBezTo>
                  <a:pt x="3572419" y="1324891"/>
                  <a:pt x="3572717" y="1324444"/>
                  <a:pt x="3572866" y="1323849"/>
                </a:cubicBezTo>
                <a:cubicBezTo>
                  <a:pt x="3573163" y="1323403"/>
                  <a:pt x="3573312" y="1322956"/>
                  <a:pt x="3573461" y="1322510"/>
                </a:cubicBezTo>
                <a:cubicBezTo>
                  <a:pt x="3573610" y="1322063"/>
                  <a:pt x="3573907" y="1321468"/>
                  <a:pt x="3574056" y="1320872"/>
                </a:cubicBezTo>
                <a:cubicBezTo>
                  <a:pt x="3574205" y="1320426"/>
                  <a:pt x="3574205" y="1320128"/>
                  <a:pt x="3574354" y="1319682"/>
                </a:cubicBezTo>
                <a:cubicBezTo>
                  <a:pt x="3574503" y="1319087"/>
                  <a:pt x="3574800" y="1318491"/>
                  <a:pt x="3574949" y="1317747"/>
                </a:cubicBezTo>
                <a:cubicBezTo>
                  <a:pt x="3575247" y="1316705"/>
                  <a:pt x="3575544" y="1315664"/>
                  <a:pt x="3575693" y="1314622"/>
                </a:cubicBezTo>
                <a:cubicBezTo>
                  <a:pt x="3575842" y="1314324"/>
                  <a:pt x="3575842" y="1314175"/>
                  <a:pt x="3575991" y="1313878"/>
                </a:cubicBezTo>
                <a:cubicBezTo>
                  <a:pt x="3576140" y="1313133"/>
                  <a:pt x="3576289" y="1312240"/>
                  <a:pt x="3576437" y="1311496"/>
                </a:cubicBezTo>
                <a:lnTo>
                  <a:pt x="3576437" y="1311347"/>
                </a:lnTo>
                <a:cubicBezTo>
                  <a:pt x="3576586" y="1310455"/>
                  <a:pt x="3576735" y="1309413"/>
                  <a:pt x="3576884" y="1308371"/>
                </a:cubicBezTo>
                <a:lnTo>
                  <a:pt x="3576884" y="1307924"/>
                </a:lnTo>
                <a:cubicBezTo>
                  <a:pt x="3577033" y="1307031"/>
                  <a:pt x="3577033" y="1306139"/>
                  <a:pt x="3577182" y="1305097"/>
                </a:cubicBezTo>
                <a:lnTo>
                  <a:pt x="3577182" y="1304948"/>
                </a:lnTo>
                <a:lnTo>
                  <a:pt x="3577182" y="1301822"/>
                </a:lnTo>
                <a:lnTo>
                  <a:pt x="3577182" y="1084089"/>
                </a:lnTo>
                <a:cubicBezTo>
                  <a:pt x="3577182" y="1065336"/>
                  <a:pt x="3590874" y="1051495"/>
                  <a:pt x="3610668" y="1051495"/>
                </a:cubicBezTo>
                <a:cubicBezTo>
                  <a:pt x="3630462" y="1051495"/>
                  <a:pt x="3643857" y="1065336"/>
                  <a:pt x="3643857" y="1084089"/>
                </a:cubicBezTo>
                <a:lnTo>
                  <a:pt x="3643857" y="1867082"/>
                </a:lnTo>
                <a:cubicBezTo>
                  <a:pt x="3643857" y="1896698"/>
                  <a:pt x="3621532" y="1919172"/>
                  <a:pt x="3590875" y="1919172"/>
                </a:cubicBezTo>
                <a:lnTo>
                  <a:pt x="3000934" y="1919172"/>
                </a:lnTo>
                <a:cubicBezTo>
                  <a:pt x="2992897" y="1919023"/>
                  <a:pt x="2993195" y="1917833"/>
                  <a:pt x="2983819" y="1905033"/>
                </a:cubicBezTo>
                <a:cubicBezTo>
                  <a:pt x="2973401" y="1890895"/>
                  <a:pt x="2959560" y="1861725"/>
                  <a:pt x="2942298" y="1827492"/>
                </a:cubicBezTo>
                <a:lnTo>
                  <a:pt x="2941851" y="1826450"/>
                </a:lnTo>
                <a:cubicBezTo>
                  <a:pt x="2941553" y="1825706"/>
                  <a:pt x="2941256" y="1825558"/>
                  <a:pt x="2940958" y="1824813"/>
                </a:cubicBezTo>
                <a:lnTo>
                  <a:pt x="2700749" y="1288746"/>
                </a:lnTo>
                <a:cubicBezTo>
                  <a:pt x="2689885" y="1264339"/>
                  <a:pt x="2693159" y="1248414"/>
                  <a:pt x="2709976" y="1238889"/>
                </a:cubicBezTo>
                <a:cubicBezTo>
                  <a:pt x="2726943" y="1229215"/>
                  <a:pt x="2746290" y="1234573"/>
                  <a:pt x="2755963" y="1250944"/>
                </a:cubicBezTo>
                <a:lnTo>
                  <a:pt x="2908660" y="1512881"/>
                </a:lnTo>
                <a:lnTo>
                  <a:pt x="2908512" y="1513030"/>
                </a:lnTo>
                <a:cubicBezTo>
                  <a:pt x="2908809" y="1513626"/>
                  <a:pt x="2909256" y="1514221"/>
                  <a:pt x="2909702" y="1514816"/>
                </a:cubicBezTo>
                <a:cubicBezTo>
                  <a:pt x="2911339" y="1517495"/>
                  <a:pt x="2913274" y="1519876"/>
                  <a:pt x="2915358" y="1522258"/>
                </a:cubicBezTo>
                <a:cubicBezTo>
                  <a:pt x="2915953" y="1523002"/>
                  <a:pt x="2916399" y="1523597"/>
                  <a:pt x="2916995" y="1524192"/>
                </a:cubicBezTo>
                <a:cubicBezTo>
                  <a:pt x="2919674" y="1527020"/>
                  <a:pt x="2922650" y="1529550"/>
                  <a:pt x="2925776" y="1531783"/>
                </a:cubicBezTo>
                <a:cubicBezTo>
                  <a:pt x="2926669" y="1532229"/>
                  <a:pt x="2927562" y="1532825"/>
                  <a:pt x="2928603" y="1533420"/>
                </a:cubicBezTo>
                <a:cubicBezTo>
                  <a:pt x="2931282" y="1535057"/>
                  <a:pt x="2934110" y="1536545"/>
                  <a:pt x="2936938" y="1537736"/>
                </a:cubicBezTo>
                <a:cubicBezTo>
                  <a:pt x="2937682" y="1538033"/>
                  <a:pt x="2938575" y="1538331"/>
                  <a:pt x="2939319" y="1538778"/>
                </a:cubicBezTo>
                <a:cubicBezTo>
                  <a:pt x="2943189" y="1540117"/>
                  <a:pt x="2947207" y="1541159"/>
                  <a:pt x="2951374" y="1541903"/>
                </a:cubicBezTo>
                <a:cubicBezTo>
                  <a:pt x="2954202" y="1542349"/>
                  <a:pt x="2957030" y="1542498"/>
                  <a:pt x="2959858" y="1542498"/>
                </a:cubicBezTo>
                <a:cubicBezTo>
                  <a:pt x="2975633" y="1542498"/>
                  <a:pt x="2990814" y="1536248"/>
                  <a:pt x="3001977" y="1525085"/>
                </a:cubicBezTo>
                <a:cubicBezTo>
                  <a:pt x="3013141" y="1513923"/>
                  <a:pt x="3019390" y="1498743"/>
                  <a:pt x="3019390" y="1482966"/>
                </a:cubicBezTo>
                <a:lnTo>
                  <a:pt x="3019390" y="896721"/>
                </a:lnTo>
                <a:cubicBezTo>
                  <a:pt x="3019390" y="877969"/>
                  <a:pt x="3032933" y="864128"/>
                  <a:pt x="3052728" y="864128"/>
                </a:cubicBezTo>
                <a:cubicBezTo>
                  <a:pt x="3072522" y="864128"/>
                  <a:pt x="3085916" y="877969"/>
                  <a:pt x="3085916" y="896721"/>
                </a:cubicBezTo>
                <a:lnTo>
                  <a:pt x="3085916" y="1301838"/>
                </a:lnTo>
                <a:lnTo>
                  <a:pt x="3086065" y="1301987"/>
                </a:lnTo>
                <a:cubicBezTo>
                  <a:pt x="3086065" y="1317763"/>
                  <a:pt x="3092315" y="1332944"/>
                  <a:pt x="3103478" y="1344107"/>
                </a:cubicBezTo>
                <a:cubicBezTo>
                  <a:pt x="3114640" y="1355270"/>
                  <a:pt x="3129820" y="1361520"/>
                  <a:pt x="3145597" y="1361520"/>
                </a:cubicBezTo>
                <a:cubicBezTo>
                  <a:pt x="3161374" y="1361520"/>
                  <a:pt x="3176554" y="1355269"/>
                  <a:pt x="3187717" y="1344107"/>
                </a:cubicBezTo>
                <a:cubicBezTo>
                  <a:pt x="3198880" y="1332945"/>
                  <a:pt x="3205130" y="1317764"/>
                  <a:pt x="3205130" y="1301987"/>
                </a:cubicBezTo>
                <a:lnTo>
                  <a:pt x="3205130" y="798496"/>
                </a:lnTo>
                <a:cubicBezTo>
                  <a:pt x="3205130" y="779743"/>
                  <a:pt x="3218822" y="765902"/>
                  <a:pt x="3238616" y="765902"/>
                </a:cubicBezTo>
                <a:close/>
              </a:path>
            </a:pathLst>
          </a:custGeom>
          <a:solidFill>
            <a:schemeClr val="tx2"/>
          </a:solidFill>
          <a:ln w="381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Graphic 584">
            <a:extLst>
              <a:ext uri="{FF2B5EF4-FFF2-40B4-BE49-F238E27FC236}">
                <a16:creationId xmlns:a16="http://schemas.microsoft.com/office/drawing/2014/main" id="{5FC51B3A-D676-21DE-2B76-F131A3EF28F2}"/>
              </a:ext>
            </a:extLst>
          </p:cNvPr>
          <p:cNvSpPr/>
          <p:nvPr/>
        </p:nvSpPr>
        <p:spPr>
          <a:xfrm>
            <a:off x="829548" y="5816074"/>
            <a:ext cx="275486" cy="432905"/>
          </a:xfrm>
          <a:custGeom>
            <a:avLst/>
            <a:gdLst>
              <a:gd name="connsiteX0" fmla="*/ 1075122 w 2133577"/>
              <a:gd name="connsiteY0" fmla="*/ 0 h 3352761"/>
              <a:gd name="connsiteX1" fmla="*/ 16665 w 2133577"/>
              <a:gd name="connsiteY1" fmla="*/ 1044169 h 3352761"/>
              <a:gd name="connsiteX2" fmla="*/ 38543 w 2133577"/>
              <a:gd name="connsiteY2" fmla="*/ 1098789 h 3352761"/>
              <a:gd name="connsiteX3" fmla="*/ 92866 w 2133577"/>
              <a:gd name="connsiteY3" fmla="*/ 1121411 h 3352761"/>
              <a:gd name="connsiteX4" fmla="*/ 147189 w 2133577"/>
              <a:gd name="connsiteY4" fmla="*/ 1098789 h 3352761"/>
              <a:gd name="connsiteX5" fmla="*/ 169067 w 2133577"/>
              <a:gd name="connsiteY5" fmla="*/ 1044169 h 3352761"/>
              <a:gd name="connsiteX6" fmla="*/ 1075123 w 2133577"/>
              <a:gd name="connsiteY6" fmla="*/ 152400 h 3352761"/>
              <a:gd name="connsiteX7" fmla="*/ 1981179 w 2133577"/>
              <a:gd name="connsiteY7" fmla="*/ 1044169 h 3352761"/>
              <a:gd name="connsiteX8" fmla="*/ 1603753 w 2133577"/>
              <a:gd name="connsiteY8" fmla="*/ 1849031 h 3352761"/>
              <a:gd name="connsiteX9" fmla="*/ 1182291 w 2133577"/>
              <a:gd name="connsiteY9" fmla="*/ 2693175 h 3352761"/>
              <a:gd name="connsiteX10" fmla="*/ 666760 w 2133577"/>
              <a:gd name="connsiteY10" fmla="*/ 3200362 h 3352761"/>
              <a:gd name="connsiteX11" fmla="*/ 152410 w 2133577"/>
              <a:gd name="connsiteY11" fmla="*/ 2693175 h 3352761"/>
              <a:gd name="connsiteX12" fmla="*/ 152410 w 2133577"/>
              <a:gd name="connsiteY12" fmla="*/ 2389564 h 3352761"/>
              <a:gd name="connsiteX13" fmla="*/ 130532 w 2133577"/>
              <a:gd name="connsiteY13" fmla="*/ 2334943 h 3352761"/>
              <a:gd name="connsiteX14" fmla="*/ 76209 w 2133577"/>
              <a:gd name="connsiteY14" fmla="*/ 2312321 h 3352761"/>
              <a:gd name="connsiteX15" fmla="*/ 21886 w 2133577"/>
              <a:gd name="connsiteY15" fmla="*/ 2334943 h 3352761"/>
              <a:gd name="connsiteX16" fmla="*/ 8 w 2133577"/>
              <a:gd name="connsiteY16" fmla="*/ 2389564 h 3352761"/>
              <a:gd name="connsiteX17" fmla="*/ 8 w 2133577"/>
              <a:gd name="connsiteY17" fmla="*/ 2693175 h 3352761"/>
              <a:gd name="connsiteX18" fmla="*/ 666758 w 2133577"/>
              <a:gd name="connsiteY18" fmla="*/ 3352762 h 3352761"/>
              <a:gd name="connsiteX19" fmla="*/ 1334689 w 2133577"/>
              <a:gd name="connsiteY19" fmla="*/ 2693175 h 3352761"/>
              <a:gd name="connsiteX20" fmla="*/ 1712116 w 2133577"/>
              <a:gd name="connsiteY20" fmla="*/ 1954987 h 3352761"/>
              <a:gd name="connsiteX21" fmla="*/ 2133578 w 2133577"/>
              <a:gd name="connsiteY21" fmla="*/ 1044169 h 3352761"/>
              <a:gd name="connsiteX22" fmla="*/ 1075122 w 2133577"/>
              <a:gd name="connsiteY22" fmla="*/ 0 h 3352761"/>
              <a:gd name="connsiteX23" fmla="*/ 1072740 w 2133577"/>
              <a:gd name="connsiteY23" fmla="*/ 409575 h 3352761"/>
              <a:gd name="connsiteX24" fmla="*/ 421459 w 2133577"/>
              <a:gd name="connsiteY24" fmla="*/ 1047750 h 3352761"/>
              <a:gd name="connsiteX25" fmla="*/ 421459 w 2133577"/>
              <a:gd name="connsiteY25" fmla="*/ 1052513 h 3352761"/>
              <a:gd name="connsiteX26" fmla="*/ 396456 w 2133577"/>
              <a:gd name="connsiteY26" fmla="*/ 1524000 h 3352761"/>
              <a:gd name="connsiteX27" fmla="*/ 416994 w 2133577"/>
              <a:gd name="connsiteY27" fmla="*/ 1581002 h 3352761"/>
              <a:gd name="connsiteX28" fmla="*/ 472654 w 2133577"/>
              <a:gd name="connsiteY28" fmla="*/ 1604963 h 3352761"/>
              <a:gd name="connsiteX29" fmla="*/ 763167 w 2133577"/>
              <a:gd name="connsiteY29" fmla="*/ 1966913 h 3352761"/>
              <a:gd name="connsiteX30" fmla="*/ 472654 w 2133577"/>
              <a:gd name="connsiteY30" fmla="*/ 2330052 h 3352761"/>
              <a:gd name="connsiteX31" fmla="*/ 418034 w 2133577"/>
              <a:gd name="connsiteY31" fmla="*/ 2351930 h 3352761"/>
              <a:gd name="connsiteX32" fmla="*/ 395412 w 2133577"/>
              <a:gd name="connsiteY32" fmla="*/ 2406252 h 3352761"/>
              <a:gd name="connsiteX33" fmla="*/ 418034 w 2133577"/>
              <a:gd name="connsiteY33" fmla="*/ 2460576 h 3352761"/>
              <a:gd name="connsiteX34" fmla="*/ 472654 w 2133577"/>
              <a:gd name="connsiteY34" fmla="*/ 2482453 h 3352761"/>
              <a:gd name="connsiteX35" fmla="*/ 915567 w 2133577"/>
              <a:gd name="connsiteY35" fmla="*/ 1966922 h 3352761"/>
              <a:gd name="connsiteX36" fmla="*/ 552428 w 2133577"/>
              <a:gd name="connsiteY36" fmla="*/ 1462097 h 3352761"/>
              <a:gd name="connsiteX37" fmla="*/ 573859 w 2133577"/>
              <a:gd name="connsiteY37" fmla="*/ 1056103 h 3352761"/>
              <a:gd name="connsiteX38" fmla="*/ 573859 w 2133577"/>
              <a:gd name="connsiteY38" fmla="*/ 1052532 h 3352761"/>
              <a:gd name="connsiteX39" fmla="*/ 1072741 w 2133577"/>
              <a:gd name="connsiteY39" fmla="*/ 561994 h 3352761"/>
              <a:gd name="connsiteX40" fmla="*/ 1570403 w 2133577"/>
              <a:gd name="connsiteY40" fmla="*/ 1052532 h 3352761"/>
              <a:gd name="connsiteX41" fmla="*/ 1592281 w 2133577"/>
              <a:gd name="connsiteY41" fmla="*/ 1107152 h 3352761"/>
              <a:gd name="connsiteX42" fmla="*/ 1646604 w 2133577"/>
              <a:gd name="connsiteY42" fmla="*/ 1129774 h 3352761"/>
              <a:gd name="connsiteX43" fmla="*/ 1700927 w 2133577"/>
              <a:gd name="connsiteY43" fmla="*/ 1107152 h 3352761"/>
              <a:gd name="connsiteX44" fmla="*/ 1722805 w 2133577"/>
              <a:gd name="connsiteY44" fmla="*/ 1052532 h 3352761"/>
              <a:gd name="connsiteX45" fmla="*/ 1072742 w 2133577"/>
              <a:gd name="connsiteY45" fmla="*/ 409594 h 33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33577" h="3352761">
                <a:moveTo>
                  <a:pt x="1075122" y="0"/>
                </a:moveTo>
                <a:cubicBezTo>
                  <a:pt x="492001" y="0"/>
                  <a:pt x="16665" y="467601"/>
                  <a:pt x="16665" y="1044169"/>
                </a:cubicBezTo>
                <a:cubicBezTo>
                  <a:pt x="16368" y="1064558"/>
                  <a:pt x="24256" y="1084204"/>
                  <a:pt x="38543" y="1098789"/>
                </a:cubicBezTo>
                <a:cubicBezTo>
                  <a:pt x="52980" y="1113225"/>
                  <a:pt x="72476" y="1121411"/>
                  <a:pt x="92866" y="1121411"/>
                </a:cubicBezTo>
                <a:cubicBezTo>
                  <a:pt x="113257" y="1121411"/>
                  <a:pt x="132753" y="1113225"/>
                  <a:pt x="147189" y="1098789"/>
                </a:cubicBezTo>
                <a:cubicBezTo>
                  <a:pt x="161477" y="1084204"/>
                  <a:pt x="169365" y="1064558"/>
                  <a:pt x="169067" y="1044169"/>
                </a:cubicBezTo>
                <a:cubicBezTo>
                  <a:pt x="169067" y="551117"/>
                  <a:pt x="573270" y="152400"/>
                  <a:pt x="1075123" y="152400"/>
                </a:cubicBezTo>
                <a:cubicBezTo>
                  <a:pt x="1576976" y="152400"/>
                  <a:pt x="1981179" y="551117"/>
                  <a:pt x="1981179" y="1044169"/>
                </a:cubicBezTo>
                <a:cubicBezTo>
                  <a:pt x="1981179" y="1458354"/>
                  <a:pt x="1802585" y="1645272"/>
                  <a:pt x="1603753" y="1849031"/>
                </a:cubicBezTo>
                <a:cubicBezTo>
                  <a:pt x="1404921" y="2052790"/>
                  <a:pt x="1182291" y="2274227"/>
                  <a:pt x="1182291" y="2693175"/>
                </a:cubicBezTo>
                <a:cubicBezTo>
                  <a:pt x="1182291" y="2974460"/>
                  <a:pt x="953839" y="3200362"/>
                  <a:pt x="666760" y="3200362"/>
                </a:cubicBezTo>
                <a:cubicBezTo>
                  <a:pt x="379680" y="3200362"/>
                  <a:pt x="152410" y="2974440"/>
                  <a:pt x="152410" y="2693175"/>
                </a:cubicBezTo>
                <a:lnTo>
                  <a:pt x="152410" y="2389564"/>
                </a:lnTo>
                <a:cubicBezTo>
                  <a:pt x="152707" y="2369174"/>
                  <a:pt x="144819" y="2349528"/>
                  <a:pt x="130532" y="2334943"/>
                </a:cubicBezTo>
                <a:cubicBezTo>
                  <a:pt x="116095" y="2320507"/>
                  <a:pt x="96599" y="2312321"/>
                  <a:pt x="76209" y="2312321"/>
                </a:cubicBezTo>
                <a:cubicBezTo>
                  <a:pt x="55819" y="2312321"/>
                  <a:pt x="36322" y="2320507"/>
                  <a:pt x="21886" y="2334943"/>
                </a:cubicBezTo>
                <a:cubicBezTo>
                  <a:pt x="7598" y="2349529"/>
                  <a:pt x="-289" y="2369174"/>
                  <a:pt x="8" y="2389564"/>
                </a:cubicBezTo>
                <a:lnTo>
                  <a:pt x="8" y="2693175"/>
                </a:lnTo>
                <a:cubicBezTo>
                  <a:pt x="8" y="3057506"/>
                  <a:pt x="299006" y="3352762"/>
                  <a:pt x="666758" y="3352762"/>
                </a:cubicBezTo>
                <a:cubicBezTo>
                  <a:pt x="1034511" y="3352762"/>
                  <a:pt x="1334689" y="3057487"/>
                  <a:pt x="1334689" y="2693175"/>
                </a:cubicBezTo>
                <a:cubicBezTo>
                  <a:pt x="1334689" y="2325868"/>
                  <a:pt x="1511348" y="2160651"/>
                  <a:pt x="1712116" y="1954987"/>
                </a:cubicBezTo>
                <a:cubicBezTo>
                  <a:pt x="1912883" y="1749324"/>
                  <a:pt x="2133578" y="1504798"/>
                  <a:pt x="2133578" y="1044169"/>
                </a:cubicBezTo>
                <a:cubicBezTo>
                  <a:pt x="2133578" y="467601"/>
                  <a:pt x="1658204" y="0"/>
                  <a:pt x="1075122" y="0"/>
                </a:cubicBezTo>
                <a:close/>
                <a:moveTo>
                  <a:pt x="1072740" y="409575"/>
                </a:moveTo>
                <a:cubicBezTo>
                  <a:pt x="716593" y="409575"/>
                  <a:pt x="424164" y="695474"/>
                  <a:pt x="421459" y="1047750"/>
                </a:cubicBezTo>
                <a:lnTo>
                  <a:pt x="421459" y="1052513"/>
                </a:lnTo>
                <a:lnTo>
                  <a:pt x="396456" y="1524000"/>
                </a:lnTo>
                <a:cubicBezTo>
                  <a:pt x="395116" y="1544985"/>
                  <a:pt x="402558" y="1565674"/>
                  <a:pt x="416994" y="1581002"/>
                </a:cubicBezTo>
                <a:cubicBezTo>
                  <a:pt x="431430" y="1596331"/>
                  <a:pt x="451522" y="1604963"/>
                  <a:pt x="472654" y="1604963"/>
                </a:cubicBezTo>
                <a:cubicBezTo>
                  <a:pt x="625649" y="1604963"/>
                  <a:pt x="763167" y="1758853"/>
                  <a:pt x="763167" y="1966913"/>
                </a:cubicBezTo>
                <a:cubicBezTo>
                  <a:pt x="763167" y="2174973"/>
                  <a:pt x="625649" y="2330052"/>
                  <a:pt x="472654" y="2330052"/>
                </a:cubicBezTo>
                <a:cubicBezTo>
                  <a:pt x="452265" y="2329754"/>
                  <a:pt x="432619" y="2337642"/>
                  <a:pt x="418034" y="2351930"/>
                </a:cubicBezTo>
                <a:cubicBezTo>
                  <a:pt x="403598" y="2366366"/>
                  <a:pt x="395412" y="2385862"/>
                  <a:pt x="395412" y="2406252"/>
                </a:cubicBezTo>
                <a:cubicBezTo>
                  <a:pt x="395412" y="2426643"/>
                  <a:pt x="403598" y="2446139"/>
                  <a:pt x="418034" y="2460576"/>
                </a:cubicBezTo>
                <a:cubicBezTo>
                  <a:pt x="432619" y="2474863"/>
                  <a:pt x="452265" y="2482751"/>
                  <a:pt x="472654" y="2482453"/>
                </a:cubicBezTo>
                <a:cubicBezTo>
                  <a:pt x="724324" y="2482453"/>
                  <a:pt x="915567" y="2243734"/>
                  <a:pt x="915567" y="1966922"/>
                </a:cubicBezTo>
                <a:cubicBezTo>
                  <a:pt x="915567" y="1720164"/>
                  <a:pt x="763464" y="1506141"/>
                  <a:pt x="552428" y="1462097"/>
                </a:cubicBezTo>
                <a:lnTo>
                  <a:pt x="573859" y="1056103"/>
                </a:lnTo>
                <a:lnTo>
                  <a:pt x="573859" y="1052532"/>
                </a:lnTo>
                <a:cubicBezTo>
                  <a:pt x="573859" y="781515"/>
                  <a:pt x="796058" y="561994"/>
                  <a:pt x="1072741" y="561994"/>
                </a:cubicBezTo>
                <a:cubicBezTo>
                  <a:pt x="1349423" y="561994"/>
                  <a:pt x="1570403" y="781515"/>
                  <a:pt x="1570403" y="1052532"/>
                </a:cubicBezTo>
                <a:cubicBezTo>
                  <a:pt x="1570105" y="1072921"/>
                  <a:pt x="1577993" y="1092567"/>
                  <a:pt x="1592281" y="1107152"/>
                </a:cubicBezTo>
                <a:cubicBezTo>
                  <a:pt x="1606717" y="1121588"/>
                  <a:pt x="1626213" y="1129774"/>
                  <a:pt x="1646604" y="1129774"/>
                </a:cubicBezTo>
                <a:cubicBezTo>
                  <a:pt x="1666994" y="1129774"/>
                  <a:pt x="1686490" y="1121588"/>
                  <a:pt x="1700927" y="1107152"/>
                </a:cubicBezTo>
                <a:cubicBezTo>
                  <a:pt x="1715214" y="1092567"/>
                  <a:pt x="1723102" y="1072921"/>
                  <a:pt x="1722805" y="1052532"/>
                </a:cubicBezTo>
                <a:cubicBezTo>
                  <a:pt x="1722805" y="698023"/>
                  <a:pt x="1430505" y="409594"/>
                  <a:pt x="1072742" y="409594"/>
                </a:cubicBezTo>
                <a:close/>
              </a:path>
            </a:pathLst>
          </a:custGeom>
          <a:solidFill>
            <a:schemeClr val="tx2"/>
          </a:solidFill>
          <a:ln w="381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aphic 630">
            <a:extLst>
              <a:ext uri="{FF2B5EF4-FFF2-40B4-BE49-F238E27FC236}">
                <a16:creationId xmlns:a16="http://schemas.microsoft.com/office/drawing/2014/main" id="{E8A6A8D7-5C41-0C6D-AB39-147E8F95B3FF}"/>
              </a:ext>
            </a:extLst>
          </p:cNvPr>
          <p:cNvGrpSpPr/>
          <p:nvPr/>
        </p:nvGrpSpPr>
        <p:grpSpPr>
          <a:xfrm>
            <a:off x="764523" y="5083581"/>
            <a:ext cx="405536" cy="379875"/>
            <a:chOff x="5737297" y="3173752"/>
            <a:chExt cx="3260569" cy="3054263"/>
          </a:xfrm>
          <a:solidFill>
            <a:schemeClr val="tx2"/>
          </a:solidFill>
        </p:grpSpPr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B65FA426-EF7C-0448-59C2-AD165BB840D2}"/>
                </a:ext>
              </a:extLst>
            </p:cNvPr>
            <p:cNvSpPr/>
            <p:nvPr/>
          </p:nvSpPr>
          <p:spPr>
            <a:xfrm>
              <a:off x="8332602" y="4031741"/>
              <a:ext cx="665264" cy="2196274"/>
            </a:xfrm>
            <a:custGeom>
              <a:avLst/>
              <a:gdLst>
                <a:gd name="connsiteX0" fmla="*/ 332632 w 665264"/>
                <a:gd name="connsiteY0" fmla="*/ 0 h 2196274"/>
                <a:gd name="connsiteX1" fmla="*/ 0 w 665264"/>
                <a:gd name="connsiteY1" fmla="*/ 332632 h 2196274"/>
                <a:gd name="connsiteX2" fmla="*/ 0 w 665264"/>
                <a:gd name="connsiteY2" fmla="*/ 1500207 h 2196274"/>
                <a:gd name="connsiteX3" fmla="*/ 161628 w 665264"/>
                <a:gd name="connsiteY3" fmla="*/ 1784467 h 2196274"/>
                <a:gd name="connsiteX4" fmla="*/ 161628 w 665264"/>
                <a:gd name="connsiteY4" fmla="*/ 2025122 h 2196274"/>
                <a:gd name="connsiteX5" fmla="*/ 332632 w 665264"/>
                <a:gd name="connsiteY5" fmla="*/ 2196274 h 2196274"/>
                <a:gd name="connsiteX6" fmla="*/ 503785 w 665264"/>
                <a:gd name="connsiteY6" fmla="*/ 2025122 h 2196274"/>
                <a:gd name="connsiteX7" fmla="*/ 503785 w 665264"/>
                <a:gd name="connsiteY7" fmla="*/ 1784467 h 2196274"/>
                <a:gd name="connsiteX8" fmla="*/ 665264 w 665264"/>
                <a:gd name="connsiteY8" fmla="*/ 1500207 h 2196274"/>
                <a:gd name="connsiteX9" fmla="*/ 665264 w 665264"/>
                <a:gd name="connsiteY9" fmla="*/ 332632 h 2196274"/>
                <a:gd name="connsiteX10" fmla="*/ 332632 w 665264"/>
                <a:gd name="connsiteY10" fmla="*/ 0 h 2196274"/>
                <a:gd name="connsiteX11" fmla="*/ 571351 w 665264"/>
                <a:gd name="connsiteY11" fmla="*/ 398412 h 2196274"/>
                <a:gd name="connsiteX12" fmla="*/ 456754 w 665264"/>
                <a:gd name="connsiteY12" fmla="*/ 398412 h 2196274"/>
                <a:gd name="connsiteX13" fmla="*/ 456754 w 665264"/>
                <a:gd name="connsiteY13" fmla="*/ 492473 h 2196274"/>
                <a:gd name="connsiteX14" fmla="*/ 571351 w 665264"/>
                <a:gd name="connsiteY14" fmla="*/ 492473 h 2196274"/>
                <a:gd name="connsiteX15" fmla="*/ 571351 w 665264"/>
                <a:gd name="connsiteY15" fmla="*/ 586832 h 2196274"/>
                <a:gd name="connsiteX16" fmla="*/ 456754 w 665264"/>
                <a:gd name="connsiteY16" fmla="*/ 586832 h 2196274"/>
                <a:gd name="connsiteX17" fmla="*/ 456754 w 665264"/>
                <a:gd name="connsiteY17" fmla="*/ 680893 h 2196274"/>
                <a:gd name="connsiteX18" fmla="*/ 571351 w 665264"/>
                <a:gd name="connsiteY18" fmla="*/ 680893 h 2196274"/>
                <a:gd name="connsiteX19" fmla="*/ 571351 w 665264"/>
                <a:gd name="connsiteY19" fmla="*/ 775251 h 2196274"/>
                <a:gd name="connsiteX20" fmla="*/ 456754 w 665264"/>
                <a:gd name="connsiteY20" fmla="*/ 775251 h 2196274"/>
                <a:gd name="connsiteX21" fmla="*/ 456754 w 665264"/>
                <a:gd name="connsiteY21" fmla="*/ 869313 h 2196274"/>
                <a:gd name="connsiteX22" fmla="*/ 571351 w 665264"/>
                <a:gd name="connsiteY22" fmla="*/ 869313 h 2196274"/>
                <a:gd name="connsiteX23" fmla="*/ 571351 w 665264"/>
                <a:gd name="connsiteY23" fmla="*/ 963671 h 2196274"/>
                <a:gd name="connsiteX24" fmla="*/ 456754 w 665264"/>
                <a:gd name="connsiteY24" fmla="*/ 963671 h 2196274"/>
                <a:gd name="connsiteX25" fmla="*/ 456754 w 665264"/>
                <a:gd name="connsiteY25" fmla="*/ 1057732 h 2196274"/>
                <a:gd name="connsiteX26" fmla="*/ 571351 w 665264"/>
                <a:gd name="connsiteY26" fmla="*/ 1057732 h 2196274"/>
                <a:gd name="connsiteX27" fmla="*/ 571351 w 665264"/>
                <a:gd name="connsiteY27" fmla="*/ 1152091 h 2196274"/>
                <a:gd name="connsiteX28" fmla="*/ 456754 w 665264"/>
                <a:gd name="connsiteY28" fmla="*/ 1152091 h 2196274"/>
                <a:gd name="connsiteX29" fmla="*/ 456754 w 665264"/>
                <a:gd name="connsiteY29" fmla="*/ 1246152 h 2196274"/>
                <a:gd name="connsiteX30" fmla="*/ 571351 w 665264"/>
                <a:gd name="connsiteY30" fmla="*/ 1246152 h 2196274"/>
                <a:gd name="connsiteX31" fmla="*/ 571351 w 665264"/>
                <a:gd name="connsiteY31" fmla="*/ 1340510 h 2196274"/>
                <a:gd name="connsiteX32" fmla="*/ 456754 w 665264"/>
                <a:gd name="connsiteY32" fmla="*/ 1340510 h 2196274"/>
                <a:gd name="connsiteX33" fmla="*/ 456754 w 665264"/>
                <a:gd name="connsiteY33" fmla="*/ 1434419 h 2196274"/>
                <a:gd name="connsiteX34" fmla="*/ 571351 w 665264"/>
                <a:gd name="connsiteY34" fmla="*/ 1434419 h 2196274"/>
                <a:gd name="connsiteX35" fmla="*/ 571351 w 665264"/>
                <a:gd name="connsiteY35" fmla="*/ 1500352 h 2196274"/>
                <a:gd name="connsiteX36" fmla="*/ 436215 w 665264"/>
                <a:gd name="connsiteY36" fmla="*/ 1714218 h 2196274"/>
                <a:gd name="connsiteX37" fmla="*/ 409723 w 665264"/>
                <a:gd name="connsiteY37" fmla="*/ 1727017 h 2196274"/>
                <a:gd name="connsiteX38" fmla="*/ 409723 w 665264"/>
                <a:gd name="connsiteY38" fmla="*/ 2025119 h 2196274"/>
                <a:gd name="connsiteX39" fmla="*/ 332632 w 665264"/>
                <a:gd name="connsiteY39" fmla="*/ 2102063 h 2196274"/>
                <a:gd name="connsiteX40" fmla="*/ 255689 w 665264"/>
                <a:gd name="connsiteY40" fmla="*/ 2025119 h 2196274"/>
                <a:gd name="connsiteX41" fmla="*/ 255689 w 665264"/>
                <a:gd name="connsiteY41" fmla="*/ 1727017 h 2196274"/>
                <a:gd name="connsiteX42" fmla="*/ 229197 w 665264"/>
                <a:gd name="connsiteY42" fmla="*/ 1714218 h 2196274"/>
                <a:gd name="connsiteX43" fmla="*/ 93763 w 665264"/>
                <a:gd name="connsiteY43" fmla="*/ 1500352 h 2196274"/>
                <a:gd name="connsiteX44" fmla="*/ 93763 w 665264"/>
                <a:gd name="connsiteY44" fmla="*/ 332777 h 2196274"/>
                <a:gd name="connsiteX45" fmla="*/ 332483 w 665264"/>
                <a:gd name="connsiteY45" fmla="*/ 94206 h 2196274"/>
                <a:gd name="connsiteX46" fmla="*/ 571202 w 665264"/>
                <a:gd name="connsiteY46" fmla="*/ 332777 h 2196274"/>
                <a:gd name="connsiteX47" fmla="*/ 571202 w 665264"/>
                <a:gd name="connsiteY47" fmla="*/ 398412 h 219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65264" h="2196274">
                  <a:moveTo>
                    <a:pt x="332632" y="0"/>
                  </a:moveTo>
                  <a:cubicBezTo>
                    <a:pt x="149276" y="0"/>
                    <a:pt x="0" y="149276"/>
                    <a:pt x="0" y="332632"/>
                  </a:cubicBezTo>
                  <a:lnTo>
                    <a:pt x="0" y="1500207"/>
                  </a:lnTo>
                  <a:cubicBezTo>
                    <a:pt x="0" y="1617928"/>
                    <a:pt x="61170" y="1724341"/>
                    <a:pt x="161628" y="1784467"/>
                  </a:cubicBezTo>
                  <a:lnTo>
                    <a:pt x="161628" y="2025122"/>
                  </a:lnTo>
                  <a:cubicBezTo>
                    <a:pt x="161628" y="2119480"/>
                    <a:pt x="238274" y="2196274"/>
                    <a:pt x="332632" y="2196274"/>
                  </a:cubicBezTo>
                  <a:cubicBezTo>
                    <a:pt x="426991" y="2196274"/>
                    <a:pt x="503785" y="2119480"/>
                    <a:pt x="503785" y="2025122"/>
                  </a:cubicBezTo>
                  <a:lnTo>
                    <a:pt x="503785" y="1784467"/>
                  </a:lnTo>
                  <a:cubicBezTo>
                    <a:pt x="604095" y="1724490"/>
                    <a:pt x="665264" y="1618077"/>
                    <a:pt x="665264" y="1500207"/>
                  </a:cubicBezTo>
                  <a:lnTo>
                    <a:pt x="665264" y="332632"/>
                  </a:lnTo>
                  <a:cubicBezTo>
                    <a:pt x="665264" y="149424"/>
                    <a:pt x="515988" y="0"/>
                    <a:pt x="332632" y="0"/>
                  </a:cubicBezTo>
                  <a:close/>
                  <a:moveTo>
                    <a:pt x="571351" y="398412"/>
                  </a:moveTo>
                  <a:lnTo>
                    <a:pt x="456754" y="398412"/>
                  </a:lnTo>
                  <a:lnTo>
                    <a:pt x="456754" y="492473"/>
                  </a:lnTo>
                  <a:lnTo>
                    <a:pt x="571351" y="492473"/>
                  </a:lnTo>
                  <a:lnTo>
                    <a:pt x="571351" y="586832"/>
                  </a:lnTo>
                  <a:lnTo>
                    <a:pt x="456754" y="586832"/>
                  </a:lnTo>
                  <a:lnTo>
                    <a:pt x="456754" y="680893"/>
                  </a:lnTo>
                  <a:lnTo>
                    <a:pt x="571351" y="680893"/>
                  </a:lnTo>
                  <a:lnTo>
                    <a:pt x="571351" y="775251"/>
                  </a:lnTo>
                  <a:lnTo>
                    <a:pt x="456754" y="775251"/>
                  </a:lnTo>
                  <a:lnTo>
                    <a:pt x="456754" y="869313"/>
                  </a:lnTo>
                  <a:lnTo>
                    <a:pt x="571351" y="869313"/>
                  </a:lnTo>
                  <a:lnTo>
                    <a:pt x="571351" y="963671"/>
                  </a:lnTo>
                  <a:lnTo>
                    <a:pt x="456754" y="963671"/>
                  </a:lnTo>
                  <a:lnTo>
                    <a:pt x="456754" y="1057732"/>
                  </a:lnTo>
                  <a:lnTo>
                    <a:pt x="571351" y="1057732"/>
                  </a:lnTo>
                  <a:lnTo>
                    <a:pt x="571351" y="1152091"/>
                  </a:lnTo>
                  <a:lnTo>
                    <a:pt x="456754" y="1152091"/>
                  </a:lnTo>
                  <a:lnTo>
                    <a:pt x="456754" y="1246152"/>
                  </a:lnTo>
                  <a:lnTo>
                    <a:pt x="571351" y="1246152"/>
                  </a:lnTo>
                  <a:lnTo>
                    <a:pt x="571351" y="1340510"/>
                  </a:lnTo>
                  <a:lnTo>
                    <a:pt x="456754" y="1340510"/>
                  </a:lnTo>
                  <a:lnTo>
                    <a:pt x="456754" y="1434419"/>
                  </a:lnTo>
                  <a:lnTo>
                    <a:pt x="571351" y="1434419"/>
                  </a:lnTo>
                  <a:lnTo>
                    <a:pt x="571351" y="1500352"/>
                  </a:lnTo>
                  <a:cubicBezTo>
                    <a:pt x="571351" y="1591879"/>
                    <a:pt x="519410" y="1673737"/>
                    <a:pt x="436215" y="1714218"/>
                  </a:cubicBezTo>
                  <a:lnTo>
                    <a:pt x="409723" y="1727017"/>
                  </a:lnTo>
                  <a:lnTo>
                    <a:pt x="409723" y="2025119"/>
                  </a:lnTo>
                  <a:cubicBezTo>
                    <a:pt x="409723" y="2067536"/>
                    <a:pt x="375046" y="2102063"/>
                    <a:pt x="332632" y="2102063"/>
                  </a:cubicBezTo>
                  <a:cubicBezTo>
                    <a:pt x="290215" y="2102063"/>
                    <a:pt x="255689" y="2067534"/>
                    <a:pt x="255689" y="2025119"/>
                  </a:cubicBezTo>
                  <a:lnTo>
                    <a:pt x="255689" y="1727017"/>
                  </a:lnTo>
                  <a:lnTo>
                    <a:pt x="229197" y="1714218"/>
                  </a:lnTo>
                  <a:cubicBezTo>
                    <a:pt x="145705" y="1673737"/>
                    <a:pt x="93763" y="1591883"/>
                    <a:pt x="93763" y="1500352"/>
                  </a:cubicBezTo>
                  <a:lnTo>
                    <a:pt x="93763" y="332777"/>
                  </a:lnTo>
                  <a:cubicBezTo>
                    <a:pt x="93763" y="201362"/>
                    <a:pt x="200920" y="94206"/>
                    <a:pt x="332483" y="94206"/>
                  </a:cubicBezTo>
                  <a:cubicBezTo>
                    <a:pt x="464046" y="94206"/>
                    <a:pt x="571202" y="201214"/>
                    <a:pt x="571202" y="332777"/>
                  </a:cubicBezTo>
                  <a:lnTo>
                    <a:pt x="571202" y="398412"/>
                  </a:lnTo>
                  <a:close/>
                </a:path>
              </a:pathLst>
            </a:custGeom>
            <a:grpFill/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58134509-331B-5A89-E9FD-4E6E0D091032}"/>
                </a:ext>
              </a:extLst>
            </p:cNvPr>
            <p:cNvSpPr/>
            <p:nvPr/>
          </p:nvSpPr>
          <p:spPr>
            <a:xfrm>
              <a:off x="5737297" y="3173752"/>
              <a:ext cx="2852585" cy="3054096"/>
            </a:xfrm>
            <a:custGeom>
              <a:avLst/>
              <a:gdLst>
                <a:gd name="connsiteX0" fmla="*/ 1905753 w 2852585"/>
                <a:gd name="connsiteY0" fmla="*/ 2907655 h 3054096"/>
                <a:gd name="connsiteX1" fmla="*/ 2294182 w 2852585"/>
                <a:gd name="connsiteY1" fmla="*/ 2302665 h 3054096"/>
                <a:gd name="connsiteX2" fmla="*/ 2502544 w 2852585"/>
                <a:gd name="connsiteY2" fmla="*/ 2380652 h 3054096"/>
                <a:gd name="connsiteX3" fmla="*/ 2501204 w 2852585"/>
                <a:gd name="connsiteY3" fmla="*/ 2358328 h 3054096"/>
                <a:gd name="connsiteX4" fmla="*/ 2501204 w 2852585"/>
                <a:gd name="connsiteY4" fmla="*/ 2276920 h 3054096"/>
                <a:gd name="connsiteX5" fmla="*/ 2322759 w 2852585"/>
                <a:gd name="connsiteY5" fmla="*/ 2213517 h 3054096"/>
                <a:gd name="connsiteX6" fmla="*/ 2417712 w 2852585"/>
                <a:gd name="connsiteY6" fmla="*/ 1574009 h 3054096"/>
                <a:gd name="connsiteX7" fmla="*/ 2501353 w 2852585"/>
                <a:gd name="connsiteY7" fmla="*/ 1574009 h 3054096"/>
                <a:gd name="connsiteX8" fmla="*/ 2501353 w 2852585"/>
                <a:gd name="connsiteY8" fmla="*/ 1480100 h 3054096"/>
                <a:gd name="connsiteX9" fmla="*/ 2417712 w 2852585"/>
                <a:gd name="connsiteY9" fmla="*/ 1480100 h 3054096"/>
                <a:gd name="connsiteX10" fmla="*/ 2322759 w 2852585"/>
                <a:gd name="connsiteY10" fmla="*/ 840591 h 3054096"/>
                <a:gd name="connsiteX11" fmla="*/ 2686793 w 2852585"/>
                <a:gd name="connsiteY11" fmla="*/ 688489 h 3054096"/>
                <a:gd name="connsiteX12" fmla="*/ 2758825 w 2852585"/>
                <a:gd name="connsiteY12" fmla="*/ 799664 h 3054096"/>
                <a:gd name="connsiteX13" fmla="*/ 2852585 w 2852585"/>
                <a:gd name="connsiteY13" fmla="*/ 771982 h 3054096"/>
                <a:gd name="connsiteX14" fmla="*/ 1527124 w 2852585"/>
                <a:gd name="connsiteY14" fmla="*/ 0 h 3054096"/>
                <a:gd name="connsiteX15" fmla="*/ 0 w 2852585"/>
                <a:gd name="connsiteY15" fmla="*/ 1526820 h 3054096"/>
                <a:gd name="connsiteX16" fmla="*/ 1527124 w 2852585"/>
                <a:gd name="connsiteY16" fmla="*/ 3054096 h 3054096"/>
                <a:gd name="connsiteX17" fmla="*/ 2591410 w 2852585"/>
                <a:gd name="connsiteY17" fmla="*/ 2619833 h 3054096"/>
                <a:gd name="connsiteX18" fmla="*/ 2540958 w 2852585"/>
                <a:gd name="connsiteY18" fmla="*/ 2537529 h 3054096"/>
                <a:gd name="connsiteX19" fmla="*/ 1905754 w 2852585"/>
                <a:gd name="connsiteY19" fmla="*/ 2907663 h 3054096"/>
                <a:gd name="connsiteX20" fmla="*/ 2233920 w 2852585"/>
                <a:gd name="connsiteY20" fmla="*/ 2189127 h 3054096"/>
                <a:gd name="connsiteX21" fmla="*/ 1526974 w 2852585"/>
                <a:gd name="connsiteY21" fmla="*/ 2101615 h 3054096"/>
                <a:gd name="connsiteX22" fmla="*/ 819876 w 2852585"/>
                <a:gd name="connsiteY22" fmla="*/ 2189127 h 3054096"/>
                <a:gd name="connsiteX23" fmla="*/ 730280 w 2852585"/>
                <a:gd name="connsiteY23" fmla="*/ 1573888 h 3054096"/>
                <a:gd name="connsiteX24" fmla="*/ 2323775 w 2852585"/>
                <a:gd name="connsiteY24" fmla="*/ 1573888 h 3054096"/>
                <a:gd name="connsiteX25" fmla="*/ 2233881 w 2852585"/>
                <a:gd name="connsiteY25" fmla="*/ 2189127 h 3054096"/>
                <a:gd name="connsiteX26" fmla="*/ 2323664 w 2852585"/>
                <a:gd name="connsiteY26" fmla="*/ 1479819 h 3054096"/>
                <a:gd name="connsiteX27" fmla="*/ 730170 w 2852585"/>
                <a:gd name="connsiteY27" fmla="*/ 1479819 h 3054096"/>
                <a:gd name="connsiteX28" fmla="*/ 819766 w 2852585"/>
                <a:gd name="connsiteY28" fmla="*/ 864581 h 3054096"/>
                <a:gd name="connsiteX29" fmla="*/ 1526864 w 2852585"/>
                <a:gd name="connsiteY29" fmla="*/ 952093 h 3054096"/>
                <a:gd name="connsiteX30" fmla="*/ 2233809 w 2852585"/>
                <a:gd name="connsiteY30" fmla="*/ 864581 h 3054096"/>
                <a:gd name="connsiteX31" fmla="*/ 2323702 w 2852585"/>
                <a:gd name="connsiteY31" fmla="*/ 1479819 h 3054096"/>
                <a:gd name="connsiteX32" fmla="*/ 2629504 w 2852585"/>
                <a:gd name="connsiteY32" fmla="*/ 612435 h 3054096"/>
                <a:gd name="connsiteX33" fmla="*/ 2294342 w 2852585"/>
                <a:gd name="connsiteY33" fmla="*/ 750993 h 3054096"/>
                <a:gd name="connsiteX34" fmla="*/ 1905913 w 2852585"/>
                <a:gd name="connsiteY34" fmla="*/ 146003 h 3054096"/>
                <a:gd name="connsiteX35" fmla="*/ 2629508 w 2852585"/>
                <a:gd name="connsiteY35" fmla="*/ 612423 h 3054096"/>
                <a:gd name="connsiteX36" fmla="*/ 2205032 w 2852585"/>
                <a:gd name="connsiteY36" fmla="*/ 775251 h 3054096"/>
                <a:gd name="connsiteX37" fmla="*/ 1526966 w 2852585"/>
                <a:gd name="connsiteY37" fmla="*/ 858149 h 3054096"/>
                <a:gd name="connsiteX38" fmla="*/ 848748 w 2852585"/>
                <a:gd name="connsiteY38" fmla="*/ 775251 h 3054096"/>
                <a:gd name="connsiteX39" fmla="*/ 1526966 w 2852585"/>
                <a:gd name="connsiteY39" fmla="*/ 93757 h 3054096"/>
                <a:gd name="connsiteX40" fmla="*/ 2205032 w 2852585"/>
                <a:gd name="connsiteY40" fmla="*/ 775251 h 3054096"/>
                <a:gd name="connsiteX41" fmla="*/ 1148214 w 2852585"/>
                <a:gd name="connsiteY41" fmla="*/ 146144 h 3054096"/>
                <a:gd name="connsiteX42" fmla="*/ 759785 w 2852585"/>
                <a:gd name="connsiteY42" fmla="*/ 750982 h 3054096"/>
                <a:gd name="connsiteX43" fmla="*/ 424623 w 2852585"/>
                <a:gd name="connsiteY43" fmla="*/ 612275 h 3054096"/>
                <a:gd name="connsiteX44" fmla="*/ 1148218 w 2852585"/>
                <a:gd name="connsiteY44" fmla="*/ 146159 h 3054096"/>
                <a:gd name="connsiteX45" fmla="*/ 367317 w 2852585"/>
                <a:gd name="connsiteY45" fmla="*/ 688307 h 3054096"/>
                <a:gd name="connsiteX46" fmla="*/ 731202 w 2852585"/>
                <a:gd name="connsiteY46" fmla="*/ 840410 h 3054096"/>
                <a:gd name="connsiteX47" fmla="*/ 636249 w 2852585"/>
                <a:gd name="connsiteY47" fmla="*/ 1479919 h 3054096"/>
                <a:gd name="connsiteX48" fmla="*/ 96296 w 2852585"/>
                <a:gd name="connsiteY48" fmla="*/ 1479770 h 3054096"/>
                <a:gd name="connsiteX49" fmla="*/ 367313 w 2852585"/>
                <a:gd name="connsiteY49" fmla="*/ 688318 h 3054096"/>
                <a:gd name="connsiteX50" fmla="*/ 96300 w 2852585"/>
                <a:gd name="connsiteY50" fmla="*/ 1573827 h 3054096"/>
                <a:gd name="connsiteX51" fmla="*/ 636101 w 2852585"/>
                <a:gd name="connsiteY51" fmla="*/ 1573827 h 3054096"/>
                <a:gd name="connsiteX52" fmla="*/ 731054 w 2852585"/>
                <a:gd name="connsiteY52" fmla="*/ 2213336 h 3054096"/>
                <a:gd name="connsiteX53" fmla="*/ 367168 w 2852585"/>
                <a:gd name="connsiteY53" fmla="*/ 2365439 h 3054096"/>
                <a:gd name="connsiteX54" fmla="*/ 96300 w 2852585"/>
                <a:gd name="connsiteY54" fmla="*/ 1573835 h 3054096"/>
                <a:gd name="connsiteX55" fmla="*/ 424615 w 2852585"/>
                <a:gd name="connsiteY55" fmla="*/ 2441365 h 3054096"/>
                <a:gd name="connsiteX56" fmla="*/ 759777 w 2852585"/>
                <a:gd name="connsiteY56" fmla="*/ 2302658 h 3054096"/>
                <a:gd name="connsiteX57" fmla="*/ 1148207 w 2852585"/>
                <a:gd name="connsiteY57" fmla="*/ 2907648 h 3054096"/>
                <a:gd name="connsiteX58" fmla="*/ 424611 w 2852585"/>
                <a:gd name="connsiteY58" fmla="*/ 2441380 h 3054096"/>
                <a:gd name="connsiteX59" fmla="*/ 848935 w 2852585"/>
                <a:gd name="connsiteY59" fmla="*/ 2278399 h 3054096"/>
                <a:gd name="connsiteX60" fmla="*/ 1527153 w 2852585"/>
                <a:gd name="connsiteY60" fmla="*/ 2195501 h 3054096"/>
                <a:gd name="connsiteX61" fmla="*/ 2205219 w 2852585"/>
                <a:gd name="connsiteY61" fmla="*/ 2278399 h 3054096"/>
                <a:gd name="connsiteX62" fmla="*/ 1527153 w 2852585"/>
                <a:gd name="connsiteY62" fmla="*/ 2959894 h 3054096"/>
                <a:gd name="connsiteX63" fmla="*/ 848935 w 2852585"/>
                <a:gd name="connsiteY63" fmla="*/ 2278399 h 305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852585" h="3054096">
                  <a:moveTo>
                    <a:pt x="1905753" y="2907655"/>
                  </a:moveTo>
                  <a:cubicBezTo>
                    <a:pt x="2067826" y="2776686"/>
                    <a:pt x="2203112" y="2565201"/>
                    <a:pt x="2294182" y="2302665"/>
                  </a:cubicBezTo>
                  <a:cubicBezTo>
                    <a:pt x="2368150" y="2324989"/>
                    <a:pt x="2436760" y="2351780"/>
                    <a:pt x="2502544" y="2380652"/>
                  </a:cubicBezTo>
                  <a:cubicBezTo>
                    <a:pt x="2502097" y="2373211"/>
                    <a:pt x="2501204" y="2365770"/>
                    <a:pt x="2501204" y="2358328"/>
                  </a:cubicBezTo>
                  <a:lnTo>
                    <a:pt x="2501204" y="2276920"/>
                  </a:lnTo>
                  <a:cubicBezTo>
                    <a:pt x="2444351" y="2253554"/>
                    <a:pt x="2384969" y="2232122"/>
                    <a:pt x="2322759" y="2213517"/>
                  </a:cubicBezTo>
                  <a:cubicBezTo>
                    <a:pt x="2379909" y="2020042"/>
                    <a:pt x="2413544" y="1803637"/>
                    <a:pt x="2417712" y="1574009"/>
                  </a:cubicBezTo>
                  <a:lnTo>
                    <a:pt x="2501353" y="1574009"/>
                  </a:lnTo>
                  <a:lnTo>
                    <a:pt x="2501353" y="1480100"/>
                  </a:lnTo>
                  <a:lnTo>
                    <a:pt x="2417712" y="1480100"/>
                  </a:lnTo>
                  <a:cubicBezTo>
                    <a:pt x="2413693" y="1250608"/>
                    <a:pt x="2380058" y="1034063"/>
                    <a:pt x="2322759" y="840591"/>
                  </a:cubicBezTo>
                  <a:cubicBezTo>
                    <a:pt x="2457000" y="800110"/>
                    <a:pt x="2579042" y="748763"/>
                    <a:pt x="2686793" y="688489"/>
                  </a:cubicBezTo>
                  <a:cubicBezTo>
                    <a:pt x="2712689" y="724207"/>
                    <a:pt x="2736353" y="761416"/>
                    <a:pt x="2758825" y="799664"/>
                  </a:cubicBezTo>
                  <a:cubicBezTo>
                    <a:pt x="2788293" y="786865"/>
                    <a:pt x="2819995" y="777787"/>
                    <a:pt x="2852585" y="771982"/>
                  </a:cubicBezTo>
                  <a:cubicBezTo>
                    <a:pt x="2589307" y="311506"/>
                    <a:pt x="2094319" y="0"/>
                    <a:pt x="1527124" y="0"/>
                  </a:cubicBezTo>
                  <a:cubicBezTo>
                    <a:pt x="685038" y="-446"/>
                    <a:pt x="0" y="684772"/>
                    <a:pt x="0" y="1526820"/>
                  </a:cubicBezTo>
                  <a:cubicBezTo>
                    <a:pt x="0" y="2368868"/>
                    <a:pt x="685038" y="3054096"/>
                    <a:pt x="1527124" y="3054096"/>
                  </a:cubicBezTo>
                  <a:cubicBezTo>
                    <a:pt x="1940852" y="3054096"/>
                    <a:pt x="2316213" y="2888003"/>
                    <a:pt x="2591410" y="2619833"/>
                  </a:cubicBezTo>
                  <a:cubicBezTo>
                    <a:pt x="2571467" y="2594383"/>
                    <a:pt x="2554351" y="2566851"/>
                    <a:pt x="2540958" y="2537529"/>
                  </a:cubicBezTo>
                  <a:cubicBezTo>
                    <a:pt x="2367127" y="2711212"/>
                    <a:pt x="2149556" y="2840542"/>
                    <a:pt x="1905754" y="2907663"/>
                  </a:cubicBezTo>
                  <a:close/>
                  <a:moveTo>
                    <a:pt x="2233920" y="2189127"/>
                  </a:moveTo>
                  <a:cubicBezTo>
                    <a:pt x="2016780" y="2132720"/>
                    <a:pt x="1775843" y="2101615"/>
                    <a:pt x="1526974" y="2101615"/>
                  </a:cubicBezTo>
                  <a:cubicBezTo>
                    <a:pt x="1277983" y="2101615"/>
                    <a:pt x="1037198" y="2132869"/>
                    <a:pt x="819876" y="2189127"/>
                  </a:cubicBezTo>
                  <a:cubicBezTo>
                    <a:pt x="765999" y="2003984"/>
                    <a:pt x="734151" y="1795173"/>
                    <a:pt x="730280" y="1573888"/>
                  </a:cubicBezTo>
                  <a:lnTo>
                    <a:pt x="2323775" y="1573888"/>
                  </a:lnTo>
                  <a:cubicBezTo>
                    <a:pt x="2319756" y="1795196"/>
                    <a:pt x="2287907" y="2003999"/>
                    <a:pt x="2233881" y="2189127"/>
                  </a:cubicBezTo>
                  <a:close/>
                  <a:moveTo>
                    <a:pt x="2323664" y="1479819"/>
                  </a:moveTo>
                  <a:lnTo>
                    <a:pt x="730170" y="1479819"/>
                  </a:lnTo>
                  <a:cubicBezTo>
                    <a:pt x="734039" y="1258512"/>
                    <a:pt x="765888" y="1049709"/>
                    <a:pt x="819766" y="864581"/>
                  </a:cubicBezTo>
                  <a:cubicBezTo>
                    <a:pt x="1037054" y="920988"/>
                    <a:pt x="1277994" y="952093"/>
                    <a:pt x="1526864" y="952093"/>
                  </a:cubicBezTo>
                  <a:cubicBezTo>
                    <a:pt x="1775733" y="952093"/>
                    <a:pt x="2016525" y="920839"/>
                    <a:pt x="2233809" y="864581"/>
                  </a:cubicBezTo>
                  <a:cubicBezTo>
                    <a:pt x="2287983" y="1049724"/>
                    <a:pt x="2319831" y="1258535"/>
                    <a:pt x="2323702" y="1479819"/>
                  </a:cubicBezTo>
                  <a:close/>
                  <a:moveTo>
                    <a:pt x="2629504" y="612435"/>
                  </a:moveTo>
                  <a:cubicBezTo>
                    <a:pt x="2529789" y="666906"/>
                    <a:pt x="2417722" y="713937"/>
                    <a:pt x="2294342" y="750993"/>
                  </a:cubicBezTo>
                  <a:cubicBezTo>
                    <a:pt x="2203260" y="488461"/>
                    <a:pt x="2068123" y="276991"/>
                    <a:pt x="1905913" y="146003"/>
                  </a:cubicBezTo>
                  <a:cubicBezTo>
                    <a:pt x="2192703" y="224882"/>
                    <a:pt x="2444380" y="389485"/>
                    <a:pt x="2629508" y="612423"/>
                  </a:cubicBezTo>
                  <a:close/>
                  <a:moveTo>
                    <a:pt x="2205032" y="775251"/>
                  </a:moveTo>
                  <a:cubicBezTo>
                    <a:pt x="1997120" y="828530"/>
                    <a:pt x="1766006" y="858149"/>
                    <a:pt x="1526966" y="858149"/>
                  </a:cubicBezTo>
                  <a:cubicBezTo>
                    <a:pt x="1287653" y="858149"/>
                    <a:pt x="1056660" y="828681"/>
                    <a:pt x="848748" y="775251"/>
                  </a:cubicBezTo>
                  <a:cubicBezTo>
                    <a:pt x="989539" y="367162"/>
                    <a:pt x="1240454" y="93757"/>
                    <a:pt x="1526966" y="93757"/>
                  </a:cubicBezTo>
                  <a:cubicBezTo>
                    <a:pt x="1813459" y="93608"/>
                    <a:pt x="2064367" y="367006"/>
                    <a:pt x="2205032" y="775251"/>
                  </a:cubicBezTo>
                  <a:close/>
                  <a:moveTo>
                    <a:pt x="1148214" y="146144"/>
                  </a:moveTo>
                  <a:cubicBezTo>
                    <a:pt x="985992" y="276964"/>
                    <a:pt x="850855" y="488598"/>
                    <a:pt x="759785" y="750982"/>
                  </a:cubicBezTo>
                  <a:cubicBezTo>
                    <a:pt x="636405" y="713923"/>
                    <a:pt x="524190" y="666895"/>
                    <a:pt x="424623" y="612275"/>
                  </a:cubicBezTo>
                  <a:cubicBezTo>
                    <a:pt x="609766" y="389477"/>
                    <a:pt x="861439" y="224874"/>
                    <a:pt x="1148218" y="146159"/>
                  </a:cubicBezTo>
                  <a:close/>
                  <a:moveTo>
                    <a:pt x="367317" y="688307"/>
                  </a:moveTo>
                  <a:cubicBezTo>
                    <a:pt x="474770" y="748581"/>
                    <a:pt x="596957" y="799929"/>
                    <a:pt x="731202" y="840410"/>
                  </a:cubicBezTo>
                  <a:cubicBezTo>
                    <a:pt x="674052" y="1033737"/>
                    <a:pt x="640417" y="1250290"/>
                    <a:pt x="636249" y="1479919"/>
                  </a:cubicBezTo>
                  <a:lnTo>
                    <a:pt x="96296" y="1479770"/>
                  </a:lnTo>
                  <a:cubicBezTo>
                    <a:pt x="105970" y="1184643"/>
                    <a:pt x="204793" y="912270"/>
                    <a:pt x="367313" y="688318"/>
                  </a:cubicBezTo>
                  <a:close/>
                  <a:moveTo>
                    <a:pt x="96300" y="1573827"/>
                  </a:moveTo>
                  <a:lnTo>
                    <a:pt x="636101" y="1573827"/>
                  </a:lnTo>
                  <a:cubicBezTo>
                    <a:pt x="640268" y="1803319"/>
                    <a:pt x="673903" y="2020017"/>
                    <a:pt x="731054" y="2213336"/>
                  </a:cubicBezTo>
                  <a:cubicBezTo>
                    <a:pt x="596812" y="2253817"/>
                    <a:pt x="474770" y="2305165"/>
                    <a:pt x="367168" y="2365439"/>
                  </a:cubicBezTo>
                  <a:cubicBezTo>
                    <a:pt x="204797" y="2141304"/>
                    <a:pt x="105973" y="1868958"/>
                    <a:pt x="96300" y="1573835"/>
                  </a:cubicBezTo>
                  <a:close/>
                  <a:moveTo>
                    <a:pt x="424615" y="2441365"/>
                  </a:moveTo>
                  <a:cubicBezTo>
                    <a:pt x="524182" y="2386893"/>
                    <a:pt x="636249" y="2339862"/>
                    <a:pt x="759777" y="2302658"/>
                  </a:cubicBezTo>
                  <a:cubicBezTo>
                    <a:pt x="850710" y="2565041"/>
                    <a:pt x="985847" y="2776660"/>
                    <a:pt x="1148207" y="2907648"/>
                  </a:cubicBezTo>
                  <a:cubicBezTo>
                    <a:pt x="861416" y="2828769"/>
                    <a:pt x="609739" y="2664166"/>
                    <a:pt x="424611" y="2441380"/>
                  </a:cubicBezTo>
                  <a:close/>
                  <a:moveTo>
                    <a:pt x="848935" y="2278399"/>
                  </a:moveTo>
                  <a:cubicBezTo>
                    <a:pt x="1056847" y="2225120"/>
                    <a:pt x="1287961" y="2195501"/>
                    <a:pt x="1527153" y="2195501"/>
                  </a:cubicBezTo>
                  <a:cubicBezTo>
                    <a:pt x="1766318" y="2195501"/>
                    <a:pt x="1997307" y="2224969"/>
                    <a:pt x="2205219" y="2278399"/>
                  </a:cubicBezTo>
                  <a:cubicBezTo>
                    <a:pt x="2064428" y="2686489"/>
                    <a:pt x="1813665" y="2959894"/>
                    <a:pt x="1527153" y="2959894"/>
                  </a:cubicBezTo>
                  <a:cubicBezTo>
                    <a:pt x="1240660" y="2960043"/>
                    <a:pt x="989600" y="2686645"/>
                    <a:pt x="848935" y="2278399"/>
                  </a:cubicBezTo>
                  <a:close/>
                </a:path>
              </a:pathLst>
            </a:custGeom>
            <a:grpFill/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77863842-0908-3FAB-6596-A335BC8AACF3}"/>
                </a:ext>
              </a:extLst>
            </p:cNvPr>
            <p:cNvSpPr/>
            <p:nvPr/>
          </p:nvSpPr>
          <p:spPr>
            <a:xfrm>
              <a:off x="8618181" y="4665763"/>
              <a:ext cx="94209" cy="911733"/>
            </a:xfrm>
            <a:custGeom>
              <a:avLst/>
              <a:gdLst>
                <a:gd name="connsiteX0" fmla="*/ 0 w 94209"/>
                <a:gd name="connsiteY0" fmla="*/ 0 h 911733"/>
                <a:gd name="connsiteX1" fmla="*/ 94210 w 94209"/>
                <a:gd name="connsiteY1" fmla="*/ 0 h 911733"/>
                <a:gd name="connsiteX2" fmla="*/ 94210 w 94209"/>
                <a:gd name="connsiteY2" fmla="*/ 911733 h 911733"/>
                <a:gd name="connsiteX3" fmla="*/ 0 w 94209"/>
                <a:gd name="connsiteY3" fmla="*/ 911733 h 9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09" h="911733">
                  <a:moveTo>
                    <a:pt x="0" y="0"/>
                  </a:moveTo>
                  <a:lnTo>
                    <a:pt x="94210" y="0"/>
                  </a:lnTo>
                  <a:lnTo>
                    <a:pt x="94210" y="911733"/>
                  </a:lnTo>
                  <a:lnTo>
                    <a:pt x="0" y="911733"/>
                  </a:lnTo>
                  <a:close/>
                </a:path>
              </a:pathLst>
            </a:custGeom>
            <a:grpFill/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74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A7D8E-650E-1B5B-A4A6-8DE25EE81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515AA6-E85A-1C4B-A57C-07522500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380173"/>
            <a:ext cx="5014596" cy="1538883"/>
          </a:xfrm>
        </p:spPr>
        <p:txBody>
          <a:bodyPr/>
          <a:lstStyle/>
          <a:p>
            <a:r>
              <a:rPr lang="en-GB" noProof="0"/>
              <a:t>Thank you </a:t>
            </a:r>
            <a:br>
              <a:rPr lang="en-GB" noProof="0"/>
            </a:br>
            <a:r>
              <a:rPr lang="en-GB" noProof="0"/>
              <a:t>for engaging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9811DC-C536-F085-264F-40B6B36998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3" y="3570657"/>
            <a:ext cx="5028711" cy="923330"/>
          </a:xfrm>
        </p:spPr>
        <p:txBody>
          <a:bodyPr/>
          <a:lstStyle/>
          <a:p>
            <a:r>
              <a:rPr lang="en-GB" noProof="0"/>
              <a:t>For more information, </a:t>
            </a:r>
            <a:br>
              <a:rPr lang="en-GB" noProof="0"/>
            </a:br>
            <a:r>
              <a:rPr lang="en-GB" noProof="0"/>
              <a:t>please contact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E53AA5-83DD-30CD-AEAF-83EA5310DD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3" y="4777299"/>
            <a:ext cx="5028711" cy="2000548"/>
          </a:xfrm>
        </p:spPr>
        <p:txBody>
          <a:bodyPr/>
          <a:lstStyle/>
          <a:p>
            <a:r>
              <a:rPr lang="en-GB"/>
              <a:t>Mark Hand MRTPI</a:t>
            </a:r>
          </a:p>
          <a:p>
            <a:r>
              <a:rPr lang="en-GB"/>
              <a:t>RTPI Director of Profession, International, Cymru and Northern Ireland</a:t>
            </a:r>
          </a:p>
          <a:p>
            <a:r>
              <a:rPr lang="en-GB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mark.hand@rtpi.org.uk</a:t>
            </a:r>
            <a:endParaRPr lang="en-GB"/>
          </a:p>
          <a:p>
            <a:r>
              <a:rPr lang="en-GB"/>
              <a:t>07725798383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C77462-2440-3D05-AACA-7DC4631F02E5}"/>
              </a:ext>
            </a:extLst>
          </p:cNvPr>
          <p:cNvCxnSpPr>
            <a:cxnSpLocks/>
          </p:cNvCxnSpPr>
          <p:nvPr/>
        </p:nvCxnSpPr>
        <p:spPr>
          <a:xfrm>
            <a:off x="695324" y="3241624"/>
            <a:ext cx="533658" cy="0"/>
          </a:xfrm>
          <a:prstGeom prst="line">
            <a:avLst/>
          </a:prstGeom>
          <a:ln w="19050">
            <a:solidFill>
              <a:srgbClr val="FFB0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 descr="A couple of men wearing safety vests and helmets&#10;&#10;AI-generated content may be incorrect.">
            <a:extLst>
              <a:ext uri="{FF2B5EF4-FFF2-40B4-BE49-F238E27FC236}">
                <a16:creationId xmlns:a16="http://schemas.microsoft.com/office/drawing/2014/main" id="{A4DFBA1E-0D81-A0E2-4884-DCA09F4006E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8495" r="18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398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2488F-E5C2-3CBD-5EA9-4F9B210CB971}"/>
              </a:ext>
            </a:extLst>
          </p:cNvPr>
          <p:cNvSpPr txBox="1"/>
          <p:nvPr/>
        </p:nvSpPr>
        <p:spPr>
          <a:xfrm>
            <a:off x="620532" y="4001502"/>
            <a:ext cx="1058517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Chair</a:t>
            </a:r>
          </a:p>
          <a:p>
            <a:r>
              <a:rPr lang="en-GB" sz="3600" b="1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Mark Harris</a:t>
            </a:r>
          </a:p>
          <a:p>
            <a:r>
              <a:rPr lang="en-GB" sz="360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Planning and Policy Advisor, Wales</a:t>
            </a:r>
          </a:p>
          <a:p>
            <a:r>
              <a:rPr lang="en-GB" sz="360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Home Builders Federation</a:t>
            </a:r>
          </a:p>
        </p:txBody>
      </p:sp>
      <p:pic>
        <p:nvPicPr>
          <p:cNvPr id="3" name="Picture 2" descr="A black background with a red sign&#10;&#10;AI-generated content may be incorrect.">
            <a:extLst>
              <a:ext uri="{FF2B5EF4-FFF2-40B4-BE49-F238E27FC236}">
                <a16:creationId xmlns:a16="http://schemas.microsoft.com/office/drawing/2014/main" id="{3AFA4938-D4CC-E1E5-CA15-1FADB25DC4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54"/>
          <a:stretch/>
        </p:blipFill>
        <p:spPr>
          <a:xfrm>
            <a:off x="374381" y="457591"/>
            <a:ext cx="1731821" cy="36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B59A5-47F7-08C9-DA4E-167D80FA0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AC0F2-575C-7EC0-1C0B-BF3369034D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Hayley </a:t>
            </a:r>
            <a:r>
              <a:rPr lang="en-GB" err="1"/>
              <a:t>Eastment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D01B7-3BD1-12C9-D729-DADEEF599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384" y="3794760"/>
            <a:ext cx="7251192" cy="941487"/>
          </a:xfrm>
        </p:spPr>
        <p:txBody>
          <a:bodyPr>
            <a:normAutofit lnSpcReduction="10000"/>
          </a:bodyPr>
          <a:lstStyle/>
          <a:p>
            <a:r>
              <a:rPr lang="en-GB"/>
              <a:t>Policy and External Affairs Manager </a:t>
            </a:r>
          </a:p>
          <a:p>
            <a:r>
              <a:rPr lang="en-GB"/>
              <a:t>Community Housing Cymru (CHC)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797E8-A033-4F65-02F7-C4835D1CB39A}"/>
              </a:ext>
            </a:extLst>
          </p:cNvPr>
          <p:cNvSpPr txBox="1"/>
          <p:nvPr/>
        </p:nvSpPr>
        <p:spPr>
          <a:xfrm>
            <a:off x="3047238" y="3244334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>
                <a:effectLst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713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0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599" y="0"/>
            <a:ext cx="12280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/>
        </p:nvSpPr>
        <p:spPr>
          <a:xfrm>
            <a:off x="1560300" y="2215233"/>
            <a:ext cx="3382400" cy="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sz="2400"/>
          </a:p>
        </p:txBody>
      </p:sp>
      <p:pic>
        <p:nvPicPr>
          <p:cNvPr id="48" name="Google Shape;48;p11" descr="Remove the sentence that begins &quot;It's clear that investing in ... 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300" y="717600"/>
            <a:ext cx="9060232" cy="614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2"/>
          <p:cNvPicPr preferRelativeResize="0"/>
          <p:nvPr/>
        </p:nvPicPr>
        <p:blipFill rotWithShape="1">
          <a:blip r:embed="rId3">
            <a:alphaModFix/>
          </a:blip>
          <a:srcRect l="29" r="19"/>
          <a:stretch/>
        </p:blipFill>
        <p:spPr>
          <a:xfrm>
            <a:off x="-47599" y="0"/>
            <a:ext cx="12280900" cy="6863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l="189" r="189"/>
          <a:stretch/>
        </p:blipFill>
        <p:spPr>
          <a:xfrm>
            <a:off x="-47599" y="0"/>
            <a:ext cx="12280900" cy="6885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 descr="Beautify this slid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7599" y="0"/>
            <a:ext cx="122809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15600" y="606867"/>
            <a:ext cx="11360800" cy="350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-GB"/>
              <a:t>Diolch yn fawr.</a:t>
            </a:r>
            <a:endParaRPr/>
          </a:p>
          <a:p>
            <a:r>
              <a:rPr lang="en-GB">
                <a:solidFill>
                  <a:srgbClr val="F9A031"/>
                </a:solidFill>
              </a:rPr>
              <a:t>Thank you.</a:t>
            </a:r>
            <a:endParaRPr>
              <a:solidFill>
                <a:srgbClr val="F9A03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566902-F85C-5883-2181-7F75E6F70A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80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030091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251890-A9D7-2880-3C03-B75FC254DB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/>
              <a:t>Thank you for joining us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3A91CD-E318-30F3-21C6-86FC8EE312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2354" y="2017643"/>
            <a:ext cx="5750251" cy="282876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Follow us on LinkedIn: </a:t>
            </a:r>
            <a:br>
              <a:rPr lang="en-GB"/>
            </a:br>
            <a:r>
              <a:rPr lang="en-GB" b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the-home-builders-federation</a:t>
            </a:r>
            <a:endParaRPr lang="en-GB" sz="300" b="1">
              <a:solidFill>
                <a:schemeClr val="tx2"/>
              </a:solidFill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And X: </a:t>
            </a:r>
            <a:r>
              <a:rPr lang="en-GB" b="1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@HomeBuildersFed</a:t>
            </a:r>
            <a:endParaRPr lang="en-GB" sz="300" b="1">
              <a:solidFill>
                <a:schemeClr val="tx2"/>
              </a:solidFill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Feedback on today’s session and recommendations for future sessions: </a:t>
            </a:r>
            <a:r>
              <a:rPr lang="en-GB">
                <a:solidFill>
                  <a:schemeClr val="accent1"/>
                </a:solidFill>
                <a:latin typeface="Arial"/>
                <a:ea typeface="ＭＳ Ｐゴシック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comms@hbf.co.uk</a:t>
            </a:r>
            <a:endParaRPr lang="en-GB">
              <a:solidFill>
                <a:schemeClr val="accent1"/>
              </a:solidFill>
              <a:latin typeface="Arial"/>
              <a:ea typeface="ＭＳ Ｐゴシック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  <a:latin typeface="Arial"/>
                <a:ea typeface="ＭＳ Ｐゴシック"/>
                <a:cs typeface="Arial"/>
              </a:rPr>
              <a:t>Scan the QR code to view future events </a:t>
            </a:r>
            <a:endParaRPr lang="en-GB">
              <a:solidFill>
                <a:schemeClr val="tx2"/>
              </a:solidFill>
              <a:cs typeface="Arial"/>
            </a:endParaRPr>
          </a:p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0FF156-6051-8A12-7445-80024F939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605" y="-671939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67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91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28A94-9B66-00F9-F3A7-3CC7603E1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1D84AC-D2B3-E739-8A47-090EC9019D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204" t="19141" r="20330" b="161"/>
          <a:stretch>
            <a:fillRect/>
          </a:stretch>
        </p:blipFill>
        <p:spPr>
          <a:xfrm>
            <a:off x="5857874" y="1466146"/>
            <a:ext cx="5893595" cy="428625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CD6F0DC-8494-B885-2879-6CC2029F5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909" y="1466146"/>
            <a:ext cx="4922923" cy="541204"/>
          </a:xfrm>
        </p:spPr>
        <p:txBody>
          <a:bodyPr/>
          <a:lstStyle/>
          <a:p>
            <a:r>
              <a:rPr lang="en-GB">
                <a:latin typeface="Arial"/>
              </a:rPr>
              <a:t>Housekeeping</a:t>
            </a:r>
            <a:endParaRPr lang="en-GB">
              <a:latin typeface="Helvetic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D1B82-5426-865A-A598-D8203C68CD2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50909" y="2122132"/>
            <a:ext cx="4922923" cy="3451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1.5-hour session, with time at the end for Q&amp;A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Feel free to pose questions throughout the session via the Q&amp;A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A recording of the session will be circulated and made available on the HBF website.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7703522-A749-0109-D0D5-5928E023840A}"/>
              </a:ext>
            </a:extLst>
          </p:cNvPr>
          <p:cNvSpPr/>
          <p:nvPr/>
        </p:nvSpPr>
        <p:spPr>
          <a:xfrm rot="5400000">
            <a:off x="9086011" y="4648066"/>
            <a:ext cx="996696" cy="490880"/>
          </a:xfrm>
          <a:prstGeom prst="rightArrow">
            <a:avLst>
              <a:gd name="adj1" fmla="val 37711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53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223F2-B602-BA07-A20D-92A2CB7111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The plan-led system in Wales</a:t>
            </a:r>
          </a:p>
        </p:txBody>
      </p:sp>
    </p:spTree>
    <p:extLst>
      <p:ext uri="{BB962C8B-B14F-4D97-AF65-F5344CB8AC3E}">
        <p14:creationId xmlns:p14="http://schemas.microsoft.com/office/powerpoint/2010/main" val="352331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CB721-7579-31A6-3E61-C0827CCE2A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What we plan to cover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CF4FE-BA02-155F-3E4D-E35E8266ACDC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GB"/>
              <a:t>Key challenges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A5CFA-77C1-07E9-82D1-E79BA6CFE8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2354" y="2264636"/>
            <a:ext cx="6153321" cy="389530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Time-expired plans.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The time it takes to review plans.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Reduced planning resources.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Additional policy requirements related to the environment, affordable housing and energy usage.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Consequences of the Wrexham LDP might impact other plans.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Implications for both major and SME house builders.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The growing reliance on fewer large strategic sites.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Strategic Development Plans and LDP </a:t>
            </a:r>
            <a:r>
              <a:rPr lang="en-GB" err="1"/>
              <a:t>lites</a:t>
            </a:r>
            <a:r>
              <a:rPr lang="en-GB"/>
              <a:t>.</a:t>
            </a:r>
          </a:p>
        </p:txBody>
      </p:sp>
      <p:pic>
        <p:nvPicPr>
          <p:cNvPr id="10" name="Picture 9" descr="A yellow and orang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F1E22116-D6CA-5569-8BAD-3DC969AE3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044" y="698062"/>
            <a:ext cx="4326355" cy="57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67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179E45-D07E-9D4A-D0A6-5F4A0D3411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Policy 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224565-7199-C6D5-28B2-0D2692138DF4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Future Wales: The National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CF2A44-5E1B-0306-4B5C-79CEB3D3FB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u="sng"/>
              <a:t>The structure of the Welsh planning system</a:t>
            </a:r>
          </a:p>
          <a:p>
            <a:r>
              <a:rPr lang="en-GB" u="sng"/>
              <a:t>A plan‑led system</a:t>
            </a:r>
          </a:p>
          <a:p>
            <a:endParaRPr lang="en-GB"/>
          </a:p>
          <a:p>
            <a:r>
              <a:rPr lang="en-GB" b="1"/>
              <a:t>Our planning system is development plan led. </a:t>
            </a:r>
          </a:p>
          <a:p>
            <a:endParaRPr lang="en-GB" b="1"/>
          </a:p>
          <a:p>
            <a:r>
              <a:rPr lang="en-GB" sz="1900"/>
              <a:t>Development plans are prepared at national, regional and local scales, with the three tiers</a:t>
            </a:r>
          </a:p>
          <a:p>
            <a:r>
              <a:rPr lang="en-GB" sz="1900"/>
              <a:t>together in combination comprising ‘the development plan’. </a:t>
            </a:r>
          </a:p>
          <a:p>
            <a:endParaRPr lang="en-GB" sz="1900"/>
          </a:p>
          <a:p>
            <a:r>
              <a:rPr lang="en-GB" sz="1900"/>
              <a:t>The Welsh Government by producing Future Wales contributes to the national tier of the development plan. This is the highest tier of development plan.</a:t>
            </a:r>
          </a:p>
          <a:p>
            <a:endParaRPr lang="en-GB" sz="1900"/>
          </a:p>
          <a:p>
            <a:r>
              <a:rPr lang="en-GB" sz="1900"/>
              <a:t>Strategic Development Plans cover regional and sub‑regional scales and Local Development Plans consider issues at the local scale.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B8DC95-FBA4-3B81-FA2F-2F0BDAF2713A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Development Plan Manual 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01FA7B-8C8D-9534-A116-7A7B7B942E8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GB" sz="1600"/>
              <a:t>As plans continue to evolve, the </a:t>
            </a:r>
            <a:r>
              <a:rPr lang="en-GB" sz="1600" b="1"/>
              <a:t>Welsh Government is seeking to reinforce the plan-led system,</a:t>
            </a:r>
            <a:r>
              <a:rPr lang="en-GB" sz="1600"/>
              <a:t> with plans making a real difference on the ground, achieving practical and positive improvements for local communities and businesses.</a:t>
            </a:r>
          </a:p>
          <a:p>
            <a:endParaRPr lang="en-GB" sz="1600"/>
          </a:p>
          <a:p>
            <a:r>
              <a:rPr lang="en-GB" sz="1600" b="1"/>
              <a:t>Monitoring and review should be an ongoing function of the plan-led system and is a vital aspect of evidence-based policy making.</a:t>
            </a:r>
          </a:p>
          <a:p>
            <a:endParaRPr lang="en-GB" sz="1600"/>
          </a:p>
          <a:p>
            <a:r>
              <a:rPr lang="en-GB" sz="1600"/>
              <a:t>The legislation is clear that beyond four years, the evidence base becomes dated. </a:t>
            </a:r>
            <a:r>
              <a:rPr lang="en-GB" sz="1600" b="1"/>
              <a:t>LDPS must be kept up-to-date to ensure effective and consistent planning decisions</a:t>
            </a:r>
            <a:r>
              <a:rPr lang="en-GB" sz="1600"/>
              <a:t>, supporting the objectives of a plan-led system and minimising speculative development.</a:t>
            </a:r>
          </a:p>
        </p:txBody>
      </p:sp>
    </p:spTree>
    <p:extLst>
      <p:ext uri="{BB962C8B-B14F-4D97-AF65-F5344CB8AC3E}">
        <p14:creationId xmlns:p14="http://schemas.microsoft.com/office/powerpoint/2010/main" val="225875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05A0-1B03-5D21-362A-B542AFBDDB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The end 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C0BD5-8321-279D-EAA3-E7B34DCF45C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185844" y="4588672"/>
            <a:ext cx="4818062" cy="1117183"/>
          </a:xfrm>
        </p:spPr>
        <p:txBody>
          <a:bodyPr/>
          <a:lstStyle/>
          <a:p>
            <a:r>
              <a:rPr lang="en-GB" sz="1400">
                <a:latin typeface="Times New Roman" panose="02020603050405020304" pitchFamily="18" charset="0"/>
                <a:cs typeface="Times New Roman" panose="02020603050405020304" pitchFamily="18" charset="0"/>
              </a:rPr>
              <a:t>Plans adopted prior to 4 January 2016 will remain the LDP for determining planning applications until replaced by a further LDP. For those LDPs adopted after 4 January 2016, the plan will cease to be the LDP on expiry of the period specified in the plan.</a:t>
            </a:r>
          </a:p>
        </p:txBody>
      </p:sp>
      <p:pic>
        <p:nvPicPr>
          <p:cNvPr id="8" name="Content Placeholder 7" descr="A close up of a text&#10;&#10;AI-generated content may be incorrect.">
            <a:extLst>
              <a:ext uri="{FF2B5EF4-FFF2-40B4-BE49-F238E27FC236}">
                <a16:creationId xmlns:a16="http://schemas.microsoft.com/office/drawing/2014/main" id="{E5B67507-D25B-44E7-5191-FBE1461A044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152353" y="1838807"/>
            <a:ext cx="4818063" cy="250678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F18C75-0738-17E9-E2C0-4F2DEBC7028C}"/>
              </a:ext>
            </a:extLst>
          </p:cNvPr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Current Plans progress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86FB3C-013B-3CEF-B34C-2358B9B28A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404" y="2397944"/>
            <a:ext cx="5118868" cy="389530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4 plans currently adopted (within last 4 years).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12 plans are time expired adopted pre Jan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Wrexham LDP adopted and then unadopted.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2026 will see examinations for Cardiff and Monmouth (subject to phosphate issues)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/>
              <a:t>West Wales plans progress affected by marine nitrates.</a:t>
            </a:r>
          </a:p>
        </p:txBody>
      </p:sp>
    </p:spTree>
    <p:extLst>
      <p:ext uri="{BB962C8B-B14F-4D97-AF65-F5344CB8AC3E}">
        <p14:creationId xmlns:p14="http://schemas.microsoft.com/office/powerpoint/2010/main" val="28934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AD025-961A-0A24-A1C6-466EB7D18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LDP Timeline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5DC3A4-8730-640C-7C15-99BFDABE523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298448" y="1595731"/>
            <a:ext cx="8970264" cy="490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85A4-F30B-2232-07A3-C54DEB0942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Reliance on larger sites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1ABA9-0CE0-105F-7F40-39974E5971E1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Bridgend LDP</a:t>
            </a:r>
          </a:p>
        </p:txBody>
      </p:sp>
      <p:pic>
        <p:nvPicPr>
          <p:cNvPr id="8" name="Content Placeholder 7" descr="A blue screen with white text&#10;&#10;AI-generated content may be incorrect.">
            <a:extLst>
              <a:ext uri="{FF2B5EF4-FFF2-40B4-BE49-F238E27FC236}">
                <a16:creationId xmlns:a16="http://schemas.microsoft.com/office/drawing/2014/main" id="{3ED548C0-A3D0-97EB-516B-BA3E3480BF0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271204" y="1325129"/>
            <a:ext cx="3219801" cy="504470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DAAF82-2D77-1195-848E-9AB04229EC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52355" y="2465803"/>
            <a:ext cx="4535213" cy="38953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Total Housing Provision (2018-2033):  8,628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Times New Roman"/>
                <a:cs typeface="Times New Roman"/>
              </a:rPr>
              <a:t>4172 dwellings on 5 strategic sites 48% of the plans provision.</a:t>
            </a:r>
          </a:p>
          <a:p>
            <a:pPr marL="342900" indent="-342900">
              <a:buChar char="•"/>
            </a:pPr>
            <a:endParaRPr lang="en-GB">
              <a:latin typeface="Times New Roman"/>
              <a:cs typeface="Times New Roman"/>
            </a:endParaRPr>
          </a:p>
          <a:p>
            <a:pPr marL="342900" indent="-342900">
              <a:buChar char="•"/>
            </a:pPr>
            <a:r>
              <a:rPr lang="en-GB">
                <a:latin typeface="Times New Roman"/>
                <a:cs typeface="Times New Roman"/>
              </a:rPr>
              <a:t>Only 10 allocated sites</a:t>
            </a:r>
            <a:endParaRPr lang="en-GB"/>
          </a:p>
          <a:p>
            <a:pPr marL="342900" indent="-342900">
              <a:buChar char="•"/>
            </a:pPr>
            <a:endParaRPr lang="en-GB">
              <a:latin typeface="Times New Roman"/>
              <a:cs typeface="Times New Roman"/>
            </a:endParaRPr>
          </a:p>
          <a:p>
            <a:pPr marL="342900" indent="-342900">
              <a:buChar char="•"/>
            </a:pPr>
            <a:r>
              <a:rPr lang="en-GB">
                <a:latin typeface="Times New Roman"/>
                <a:cs typeface="Times New Roman"/>
              </a:rPr>
              <a:t>Smallest allocated site 102 units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28031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Custom 2">
      <a:dk1>
        <a:srgbClr val="000000"/>
      </a:dk1>
      <a:lt1>
        <a:srgbClr val="F9F3ED"/>
      </a:lt1>
      <a:dk2>
        <a:srgbClr val="000000"/>
      </a:dk2>
      <a:lt2>
        <a:srgbClr val="F9F3ED"/>
      </a:lt2>
      <a:accent1>
        <a:srgbClr val="C04500"/>
      </a:accent1>
      <a:accent2>
        <a:srgbClr val="FF884D"/>
      </a:accent2>
      <a:accent3>
        <a:srgbClr val="FFC7AB"/>
      </a:accent3>
      <a:accent4>
        <a:srgbClr val="FCEBA0"/>
      </a:accent4>
      <a:accent5>
        <a:srgbClr val="E3EF8F"/>
      </a:accent5>
      <a:accent6>
        <a:srgbClr val="CEEAE3"/>
      </a:accent6>
      <a:hlink>
        <a:srgbClr val="C04500"/>
      </a:hlink>
      <a:folHlink>
        <a:srgbClr val="FF884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BF-Wales-PPT-Template-System Fonts - Blank" id="{478EA065-BCAC-4C51-81A3-88635F5CA6D3}" vid="{57A5A64C-813F-4376-A808-6E39BC3202AB}"/>
    </a:ext>
  </a:extLst>
</a:theme>
</file>

<file path=ppt/theme/theme2.xml><?xml version="1.0" encoding="utf-8"?>
<a:theme xmlns:a="http://schemas.openxmlformats.org/drawingml/2006/main" name="Content">
  <a:themeElements>
    <a:clrScheme name="HBF">
      <a:dk1>
        <a:srgbClr val="000000"/>
      </a:dk1>
      <a:lt1>
        <a:srgbClr val="F9F3ED"/>
      </a:lt1>
      <a:dk2>
        <a:srgbClr val="000000"/>
      </a:dk2>
      <a:lt2>
        <a:srgbClr val="F9F3ED"/>
      </a:lt2>
      <a:accent1>
        <a:srgbClr val="C04500"/>
      </a:accent1>
      <a:accent2>
        <a:srgbClr val="FF884D"/>
      </a:accent2>
      <a:accent3>
        <a:srgbClr val="FFC7AB"/>
      </a:accent3>
      <a:accent4>
        <a:srgbClr val="FCEBA0"/>
      </a:accent4>
      <a:accent5>
        <a:srgbClr val="E3EF8F"/>
      </a:accent5>
      <a:accent6>
        <a:srgbClr val="CEEAE3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BF-Wales-PPT-Template-System Fonts - Blank" id="{478EA065-BCAC-4C51-81A3-88635F5CA6D3}" vid="{A9958F4C-2F1B-4775-900D-3F6D95EC04ED}"/>
    </a:ext>
  </a:extLst>
</a:theme>
</file>

<file path=ppt/theme/theme3.xml><?xml version="1.0" encoding="utf-8"?>
<a:theme xmlns:a="http://schemas.openxmlformats.org/drawingml/2006/main" name="End Slide">
  <a:themeElements>
    <a:clrScheme name="HBF">
      <a:dk1>
        <a:srgbClr val="000000"/>
      </a:dk1>
      <a:lt1>
        <a:srgbClr val="F9F3ED"/>
      </a:lt1>
      <a:dk2>
        <a:srgbClr val="000000"/>
      </a:dk2>
      <a:lt2>
        <a:srgbClr val="F9F3ED"/>
      </a:lt2>
      <a:accent1>
        <a:srgbClr val="C04500"/>
      </a:accent1>
      <a:accent2>
        <a:srgbClr val="FF884D"/>
      </a:accent2>
      <a:accent3>
        <a:srgbClr val="FFC7AB"/>
      </a:accent3>
      <a:accent4>
        <a:srgbClr val="FCEBA0"/>
      </a:accent4>
      <a:accent5>
        <a:srgbClr val="E3EF8F"/>
      </a:accent5>
      <a:accent6>
        <a:srgbClr val="CEEAE3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BF-Wales-PPT-Template-System Fonts - Blank" id="{478EA065-BCAC-4C51-81A3-88635F5CA6D3}" vid="{F4E33867-B360-4E88-B8E7-20EAAC085B63}"/>
    </a:ext>
  </a:extLst>
</a:theme>
</file>

<file path=ppt/theme/theme4.xml><?xml version="1.0" encoding="utf-8"?>
<a:theme xmlns:a="http://schemas.openxmlformats.org/drawingml/2006/main" name="CHC Presentati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2e5495-6889-451e-8447-25219879d4f2">
      <Terms xmlns="http://schemas.microsoft.com/office/infopath/2007/PartnerControls"/>
    </lcf76f155ced4ddcb4097134ff3c332f>
    <TaxCatchAll xmlns="98c4065d-ab90-4030-91ac-239e56608fb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CEACC4E1CDCF488D376413A381FD22" ma:contentTypeVersion="19" ma:contentTypeDescription="Create a new document." ma:contentTypeScope="" ma:versionID="a5c7bb56c8e65b4ad1421a23854a6e7a">
  <xsd:schema xmlns:xsd="http://www.w3.org/2001/XMLSchema" xmlns:xs="http://www.w3.org/2001/XMLSchema" xmlns:p="http://schemas.microsoft.com/office/2006/metadata/properties" xmlns:ns2="382e5495-6889-451e-8447-25219879d4f2" xmlns:ns3="98c4065d-ab90-4030-91ac-239e56608fbb" targetNamespace="http://schemas.microsoft.com/office/2006/metadata/properties" ma:root="true" ma:fieldsID="1a3be9b80c18f69632e21e3859a4f9d1" ns2:_="" ns3:_="">
    <xsd:import namespace="382e5495-6889-451e-8447-25219879d4f2"/>
    <xsd:import namespace="98c4065d-ab90-4030-91ac-239e56608f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2e5495-6889-451e-8447-25219879d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48f749-fadf-4388-88e9-b8f5d78bb6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4065d-ab90-4030-91ac-239e56608fb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d3b124-f129-47eb-af8a-2eceb59fbcab}" ma:internalName="TaxCatchAll" ma:showField="CatchAllData" ma:web="98c4065d-ab90-4030-91ac-239e56608f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DF499B-6142-4491-994C-1885C1B1F05B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98c4065d-ab90-4030-91ac-239e56608fbb"/>
    <ds:schemaRef ds:uri="382e5495-6889-451e-8447-25219879d4f2"/>
  </ds:schemaRefs>
</ds:datastoreItem>
</file>

<file path=customXml/itemProps2.xml><?xml version="1.0" encoding="utf-8"?>
<ds:datastoreItem xmlns:ds="http://schemas.openxmlformats.org/officeDocument/2006/customXml" ds:itemID="{63C7C528-ACA1-4D7C-B9DF-B74CC02AB5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B9A95A-3DAA-4B9C-BF90-B06E2A82BC1E}">
  <ds:schemaRefs>
    <ds:schemaRef ds:uri="382e5495-6889-451e-8447-25219879d4f2"/>
    <ds:schemaRef ds:uri="98c4065d-ab90-4030-91ac-239e56608f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Wales Planning Webinar</Template>
  <TotalTime>1</TotalTime>
  <Words>1318</Words>
  <Application>Microsoft Office PowerPoint</Application>
  <PresentationFormat>Widescreen</PresentationFormat>
  <Paragraphs>192</Paragraphs>
  <Slides>29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Title</vt:lpstr>
      <vt:lpstr>Content</vt:lpstr>
      <vt:lpstr>End Slide</vt:lpstr>
      <vt:lpstr>CHC Presentation</vt:lpstr>
      <vt:lpstr>Planning challenges in home building: the plan-led system in Wales</vt:lpstr>
      <vt:lpstr>PowerPoint Presentation</vt:lpstr>
      <vt:lpstr>Housekeeping</vt:lpstr>
      <vt:lpstr>The plan-led system in Wales</vt:lpstr>
      <vt:lpstr>What we plan to cover</vt:lpstr>
      <vt:lpstr>Policy Background</vt:lpstr>
      <vt:lpstr>The end date</vt:lpstr>
      <vt:lpstr>LDP Timeline</vt:lpstr>
      <vt:lpstr>Reliance on larger sites</vt:lpstr>
      <vt:lpstr>Monmouth example</vt:lpstr>
      <vt:lpstr>Political Delays</vt:lpstr>
      <vt:lpstr>Strategic Development Plans</vt:lpstr>
      <vt:lpstr>Mark Hand</vt:lpstr>
      <vt:lpstr>Purpose</vt:lpstr>
      <vt:lpstr>People</vt:lpstr>
      <vt:lpstr>Practice</vt:lpstr>
      <vt:lpstr>Practice</vt:lpstr>
      <vt:lpstr>Politics</vt:lpstr>
      <vt:lpstr>Thank you  for engaging</vt:lpstr>
      <vt:lpstr>Hayley Eastment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Diolch yn fawr. Thank you.</vt:lpstr>
      <vt:lpstr>Questions</vt:lpstr>
      <vt:lpstr>Thank you for joining us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Anissa Morris</dc:creator>
  <cp:lastModifiedBy>Anissa Morris</cp:lastModifiedBy>
  <cp:revision>115</cp:revision>
  <dcterms:created xsi:type="dcterms:W3CDTF">2026-01-23T09:58:40Z</dcterms:created>
  <dcterms:modified xsi:type="dcterms:W3CDTF">2026-01-30T10:57:35Z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0x0101005ACEACC4E1CDCF488D376413A381FD22</vt:lpwstr>
  </property>
  <property fmtid="{D5CDD505-2E9C-101B-9397-08002B2CF9AE}" pid="3" name="MediaServiceImageTags">
    <vt:lpwstr/>
  </property>
</Properties>
</file>