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2" r:id="rId5"/>
    <p:sldMasterId id="2147483675" r:id="rId6"/>
    <p:sldMasterId id="2147483684" r:id="rId7"/>
  </p:sldMasterIdLst>
  <p:notesMasterIdLst>
    <p:notesMasterId r:id="rId42"/>
  </p:notesMasterIdLst>
  <p:sldIdLst>
    <p:sldId id="257" r:id="rId8"/>
    <p:sldId id="260" r:id="rId9"/>
    <p:sldId id="2147483201" r:id="rId10"/>
    <p:sldId id="2147483180" r:id="rId11"/>
    <p:sldId id="262" r:id="rId12"/>
    <p:sldId id="261" r:id="rId13"/>
    <p:sldId id="2147483186" r:id="rId14"/>
    <p:sldId id="2147483220" r:id="rId15"/>
    <p:sldId id="2147483221" r:id="rId16"/>
    <p:sldId id="2147483205" r:id="rId17"/>
    <p:sldId id="2147483213" r:id="rId18"/>
    <p:sldId id="2147483215" r:id="rId19"/>
    <p:sldId id="2147483216" r:id="rId20"/>
    <p:sldId id="2147483217" r:id="rId21"/>
    <p:sldId id="2147483218" r:id="rId22"/>
    <p:sldId id="2147483219" r:id="rId23"/>
    <p:sldId id="2147483206" r:id="rId24"/>
    <p:sldId id="256" r:id="rId25"/>
    <p:sldId id="2147483212" r:id="rId26"/>
    <p:sldId id="297" r:id="rId27"/>
    <p:sldId id="305" r:id="rId28"/>
    <p:sldId id="306" r:id="rId29"/>
    <p:sldId id="302" r:id="rId30"/>
    <p:sldId id="303" r:id="rId31"/>
    <p:sldId id="304" r:id="rId32"/>
    <p:sldId id="2147483207" r:id="rId33"/>
    <p:sldId id="258" r:id="rId34"/>
    <p:sldId id="2147483209" r:id="rId35"/>
    <p:sldId id="259" r:id="rId36"/>
    <p:sldId id="2147483210" r:id="rId37"/>
    <p:sldId id="2147483211" r:id="rId38"/>
    <p:sldId id="2147483202" r:id="rId39"/>
    <p:sldId id="2147483203" r:id="rId40"/>
    <p:sldId id="2147483204"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48A5633-C67A-48E0-9FDB-57044190CEFE}">
          <p14:sldIdLst>
            <p14:sldId id="257"/>
            <p14:sldId id="260"/>
            <p14:sldId id="2147483201"/>
            <p14:sldId id="2147483180"/>
            <p14:sldId id="262"/>
            <p14:sldId id="261"/>
            <p14:sldId id="2147483186"/>
            <p14:sldId id="2147483220"/>
            <p14:sldId id="2147483221"/>
            <p14:sldId id="2147483205"/>
            <p14:sldId id="2147483213"/>
            <p14:sldId id="2147483215"/>
            <p14:sldId id="2147483216"/>
            <p14:sldId id="2147483217"/>
            <p14:sldId id="2147483218"/>
            <p14:sldId id="2147483219"/>
            <p14:sldId id="2147483206"/>
            <p14:sldId id="256"/>
            <p14:sldId id="2147483212"/>
            <p14:sldId id="297"/>
            <p14:sldId id="305"/>
            <p14:sldId id="306"/>
            <p14:sldId id="302"/>
            <p14:sldId id="303"/>
            <p14:sldId id="304"/>
            <p14:sldId id="2147483207"/>
            <p14:sldId id="258"/>
            <p14:sldId id="2147483209"/>
            <p14:sldId id="259"/>
            <p14:sldId id="2147483210"/>
            <p14:sldId id="2147483211"/>
            <p14:sldId id="2147483202"/>
            <p14:sldId id="2147483203"/>
            <p14:sldId id="2147483204"/>
          </p14:sldIdLst>
        </p14:section>
      </p14:section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B7FA62D-7405-7AF6-3C26-0448800E2AC4}" name="Andy George" initials="AG" userId="S::andy.george@hbf.co.uk::33caa6eb-5f0d-4053-85df-fc7bb15c6b1f" providerId="AD"/>
  <p188:author id="{A409AC9B-5B78-4509-D7FE-CEA8C44D0586}" name="Catherine Bullough" initials="CB" userId="S::catherine.bullough@hbf.co.uk::c9fef6ed-9d74-4118-90f2-1e4afc60a2d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D17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6C14D7-0FA5-4797-8051-EA265968E8B9}" v="23" dt="2026-03-18T13:24:45.4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microsoft.com/office/2018/10/relationships/authors" Target="author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nah Gillman" userId="b6fe5fb7-df1a-4f57-aa6a-53af3d378d65" providerId="ADAL" clId="{3F6A74A9-0C8B-42CE-8712-DF3BDB75D3FE}"/>
    <pc:docChg chg="custSel addSld delSld modSld modSection">
      <pc:chgData name="Hannah Gillman" userId="b6fe5fb7-df1a-4f57-aa6a-53af3d378d65" providerId="ADAL" clId="{3F6A74A9-0C8B-42CE-8712-DF3BDB75D3FE}" dt="2026-03-12T13:50:38.760" v="298" actId="20577"/>
      <pc:docMkLst>
        <pc:docMk/>
      </pc:docMkLst>
      <pc:sldChg chg="add">
        <pc:chgData name="Hannah Gillman" userId="b6fe5fb7-df1a-4f57-aa6a-53af3d378d65" providerId="ADAL" clId="{3F6A74A9-0C8B-42CE-8712-DF3BDB75D3FE}" dt="2026-03-12T13:44:53.408" v="0"/>
        <pc:sldMkLst>
          <pc:docMk/>
          <pc:sldMk cId="1476640562" sldId="258"/>
        </pc:sldMkLst>
      </pc:sldChg>
      <pc:sldChg chg="add">
        <pc:chgData name="Hannah Gillman" userId="b6fe5fb7-df1a-4f57-aa6a-53af3d378d65" providerId="ADAL" clId="{3F6A74A9-0C8B-42CE-8712-DF3BDB75D3FE}" dt="2026-03-12T13:44:53.408" v="0"/>
        <pc:sldMkLst>
          <pc:docMk/>
          <pc:sldMk cId="2079388673" sldId="259"/>
        </pc:sldMkLst>
      </pc:sldChg>
      <pc:sldChg chg="modSp mod">
        <pc:chgData name="Hannah Gillman" userId="b6fe5fb7-df1a-4f57-aa6a-53af3d378d65" providerId="ADAL" clId="{3F6A74A9-0C8B-42CE-8712-DF3BDB75D3FE}" dt="2026-03-12T13:49:42.059" v="188" actId="404"/>
        <pc:sldMkLst>
          <pc:docMk/>
          <pc:sldMk cId="3339096051" sldId="2147483205"/>
        </pc:sldMkLst>
        <pc:spChg chg="mod">
          <ac:chgData name="Hannah Gillman" userId="b6fe5fb7-df1a-4f57-aa6a-53af3d378d65" providerId="ADAL" clId="{3F6A74A9-0C8B-42CE-8712-DF3BDB75D3FE}" dt="2026-03-12T13:49:42.059" v="188" actId="404"/>
          <ac:spMkLst>
            <pc:docMk/>
            <pc:sldMk cId="3339096051" sldId="2147483205"/>
            <ac:spMk id="6" creationId="{719D6E35-A902-0A43-3AC5-FE9C41A0C040}"/>
          </ac:spMkLst>
        </pc:spChg>
      </pc:sldChg>
      <pc:sldChg chg="modSp mod">
        <pc:chgData name="Hannah Gillman" userId="b6fe5fb7-df1a-4f57-aa6a-53af3d378d65" providerId="ADAL" clId="{3F6A74A9-0C8B-42CE-8712-DF3BDB75D3FE}" dt="2026-03-12T13:50:38.760" v="298" actId="20577"/>
        <pc:sldMkLst>
          <pc:docMk/>
          <pc:sldMk cId="1417678408" sldId="2147483206"/>
        </pc:sldMkLst>
        <pc:spChg chg="mod">
          <ac:chgData name="Hannah Gillman" userId="b6fe5fb7-df1a-4f57-aa6a-53af3d378d65" providerId="ADAL" clId="{3F6A74A9-0C8B-42CE-8712-DF3BDB75D3FE}" dt="2026-03-12T13:50:38.760" v="298" actId="20577"/>
          <ac:spMkLst>
            <pc:docMk/>
            <pc:sldMk cId="1417678408" sldId="2147483206"/>
            <ac:spMk id="6" creationId="{3AA631FC-35B8-8EFD-0111-FFDDB0F347DF}"/>
          </ac:spMkLst>
        </pc:spChg>
      </pc:sldChg>
      <pc:sldChg chg="modSp mod">
        <pc:chgData name="Hannah Gillman" userId="b6fe5fb7-df1a-4f57-aa6a-53af3d378d65" providerId="ADAL" clId="{3F6A74A9-0C8B-42CE-8712-DF3BDB75D3FE}" dt="2026-03-12T13:45:15.880" v="25" actId="20577"/>
        <pc:sldMkLst>
          <pc:docMk/>
          <pc:sldMk cId="439543354" sldId="2147483207"/>
        </pc:sldMkLst>
        <pc:spChg chg="mod">
          <ac:chgData name="Hannah Gillman" userId="b6fe5fb7-df1a-4f57-aa6a-53af3d378d65" providerId="ADAL" clId="{3F6A74A9-0C8B-42CE-8712-DF3BDB75D3FE}" dt="2026-03-12T13:45:15.880" v="25" actId="20577"/>
          <ac:spMkLst>
            <pc:docMk/>
            <pc:sldMk cId="439543354" sldId="2147483207"/>
            <ac:spMk id="6" creationId="{AB6E88DD-49A2-E5D8-3545-30B99598FE0C}"/>
          </ac:spMkLst>
        </pc:spChg>
      </pc:sldChg>
      <pc:sldChg chg="add">
        <pc:chgData name="Hannah Gillman" userId="b6fe5fb7-df1a-4f57-aa6a-53af3d378d65" providerId="ADAL" clId="{3F6A74A9-0C8B-42CE-8712-DF3BDB75D3FE}" dt="2026-03-12T13:44:53.408" v="0"/>
        <pc:sldMkLst>
          <pc:docMk/>
          <pc:sldMk cId="2630772943" sldId="2147483209"/>
        </pc:sldMkLst>
      </pc:sldChg>
      <pc:sldChg chg="add">
        <pc:chgData name="Hannah Gillman" userId="b6fe5fb7-df1a-4f57-aa6a-53af3d378d65" providerId="ADAL" clId="{3F6A74A9-0C8B-42CE-8712-DF3BDB75D3FE}" dt="2026-03-12T13:44:53.408" v="0"/>
        <pc:sldMkLst>
          <pc:docMk/>
          <pc:sldMk cId="2489953907" sldId="2147483210"/>
        </pc:sldMkLst>
      </pc:sldChg>
      <pc:sldChg chg="add">
        <pc:chgData name="Hannah Gillman" userId="b6fe5fb7-df1a-4f57-aa6a-53af3d378d65" providerId="ADAL" clId="{3F6A74A9-0C8B-42CE-8712-DF3BDB75D3FE}" dt="2026-03-12T13:44:53.408" v="0"/>
        <pc:sldMkLst>
          <pc:docMk/>
          <pc:sldMk cId="2216922044" sldId="2147483211"/>
        </pc:sldMkLst>
      </pc:sldChg>
      <pc:sldMasterChg chg="delSldLayout">
        <pc:chgData name="Hannah Gillman" userId="b6fe5fb7-df1a-4f57-aa6a-53af3d378d65" providerId="ADAL" clId="{3F6A74A9-0C8B-42CE-8712-DF3BDB75D3FE}" dt="2026-03-12T13:49:47.299" v="189" actId="2696"/>
        <pc:sldMasterMkLst>
          <pc:docMk/>
          <pc:sldMasterMk cId="3832083364" sldId="2147483648"/>
        </pc:sldMasterMkLst>
      </pc:sldMasterChg>
    </pc:docChg>
  </pc:docChgLst>
  <pc:docChgLst>
    <pc:chgData name="Hannah Gillman" userId="b6fe5fb7-df1a-4f57-aa6a-53af3d378d65" providerId="ADAL" clId="{B4F7C9FD-292D-4367-A8A2-49D0AD26802B}"/>
    <pc:docChg chg="undo custSel addSld delSld modSld addMainMaster delMainMaster modSection">
      <pc:chgData name="Hannah Gillman" userId="b6fe5fb7-df1a-4f57-aa6a-53af3d378d65" providerId="ADAL" clId="{B4F7C9FD-292D-4367-A8A2-49D0AD26802B}" dt="2026-03-18T13:24:45.453" v="21" actId="2696"/>
      <pc:docMkLst>
        <pc:docMk/>
      </pc:docMkLst>
      <pc:sldChg chg="add del">
        <pc:chgData name="Hannah Gillman" userId="b6fe5fb7-df1a-4f57-aa6a-53af3d378d65" providerId="ADAL" clId="{B4F7C9FD-292D-4367-A8A2-49D0AD26802B}" dt="2026-03-16T10:55:52.697" v="9"/>
        <pc:sldMkLst>
          <pc:docMk/>
          <pc:sldMk cId="747794359" sldId="256"/>
        </pc:sldMkLst>
      </pc:sldChg>
      <pc:sldChg chg="add del">
        <pc:chgData name="Hannah Gillman" userId="b6fe5fb7-df1a-4f57-aa6a-53af3d378d65" providerId="ADAL" clId="{B4F7C9FD-292D-4367-A8A2-49D0AD26802B}" dt="2026-03-16T10:55:52.697" v="9"/>
        <pc:sldMkLst>
          <pc:docMk/>
          <pc:sldMk cId="1828576882" sldId="297"/>
        </pc:sldMkLst>
      </pc:sldChg>
      <pc:sldChg chg="add del">
        <pc:chgData name="Hannah Gillman" userId="b6fe5fb7-df1a-4f57-aa6a-53af3d378d65" providerId="ADAL" clId="{B4F7C9FD-292D-4367-A8A2-49D0AD26802B}" dt="2026-03-16T10:55:52.697" v="9"/>
        <pc:sldMkLst>
          <pc:docMk/>
          <pc:sldMk cId="506460406" sldId="302"/>
        </pc:sldMkLst>
      </pc:sldChg>
      <pc:sldChg chg="add del">
        <pc:chgData name="Hannah Gillman" userId="b6fe5fb7-df1a-4f57-aa6a-53af3d378d65" providerId="ADAL" clId="{B4F7C9FD-292D-4367-A8A2-49D0AD26802B}" dt="2026-03-16T10:55:52.697" v="9"/>
        <pc:sldMkLst>
          <pc:docMk/>
          <pc:sldMk cId="972596720" sldId="303"/>
        </pc:sldMkLst>
      </pc:sldChg>
      <pc:sldChg chg="add del">
        <pc:chgData name="Hannah Gillman" userId="b6fe5fb7-df1a-4f57-aa6a-53af3d378d65" providerId="ADAL" clId="{B4F7C9FD-292D-4367-A8A2-49D0AD26802B}" dt="2026-03-16T10:55:52.697" v="9"/>
        <pc:sldMkLst>
          <pc:docMk/>
          <pc:sldMk cId="3455367124" sldId="304"/>
        </pc:sldMkLst>
      </pc:sldChg>
      <pc:sldChg chg="add del">
        <pc:chgData name="Hannah Gillman" userId="b6fe5fb7-df1a-4f57-aa6a-53af3d378d65" providerId="ADAL" clId="{B4F7C9FD-292D-4367-A8A2-49D0AD26802B}" dt="2026-03-16T10:55:52.697" v="9"/>
        <pc:sldMkLst>
          <pc:docMk/>
          <pc:sldMk cId="2540065111" sldId="305"/>
        </pc:sldMkLst>
      </pc:sldChg>
      <pc:sldChg chg="add del">
        <pc:chgData name="Hannah Gillman" userId="b6fe5fb7-df1a-4f57-aa6a-53af3d378d65" providerId="ADAL" clId="{B4F7C9FD-292D-4367-A8A2-49D0AD26802B}" dt="2026-03-16T10:55:52.697" v="9"/>
        <pc:sldMkLst>
          <pc:docMk/>
          <pc:sldMk cId="430350733" sldId="306"/>
        </pc:sldMkLst>
      </pc:sldChg>
      <pc:sldChg chg="add del">
        <pc:chgData name="Hannah Gillman" userId="b6fe5fb7-df1a-4f57-aa6a-53af3d378d65" providerId="ADAL" clId="{B4F7C9FD-292D-4367-A8A2-49D0AD26802B}" dt="2026-03-16T10:55:52.697" v="9"/>
        <pc:sldMkLst>
          <pc:docMk/>
          <pc:sldMk cId="3111681784" sldId="2147483212"/>
        </pc:sldMkLst>
      </pc:sldChg>
      <pc:sldChg chg="add">
        <pc:chgData name="Hannah Gillman" userId="b6fe5fb7-df1a-4f57-aa6a-53af3d378d65" providerId="ADAL" clId="{B4F7C9FD-292D-4367-A8A2-49D0AD26802B}" dt="2026-03-16T10:56:42.219" v="10"/>
        <pc:sldMkLst>
          <pc:docMk/>
          <pc:sldMk cId="460893278" sldId="2147483213"/>
        </pc:sldMkLst>
      </pc:sldChg>
      <pc:sldChg chg="add del">
        <pc:chgData name="Hannah Gillman" userId="b6fe5fb7-df1a-4f57-aa6a-53af3d378d65" providerId="ADAL" clId="{B4F7C9FD-292D-4367-A8A2-49D0AD26802B}" dt="2026-03-18T13:24:45.453" v="21" actId="2696"/>
        <pc:sldMkLst>
          <pc:docMk/>
          <pc:sldMk cId="295484208" sldId="2147483214"/>
        </pc:sldMkLst>
      </pc:sldChg>
      <pc:sldChg chg="add">
        <pc:chgData name="Hannah Gillman" userId="b6fe5fb7-df1a-4f57-aa6a-53af3d378d65" providerId="ADAL" clId="{B4F7C9FD-292D-4367-A8A2-49D0AD26802B}" dt="2026-03-16T10:56:42.219" v="10"/>
        <pc:sldMkLst>
          <pc:docMk/>
          <pc:sldMk cId="2657591198" sldId="2147483215"/>
        </pc:sldMkLst>
      </pc:sldChg>
      <pc:sldChg chg="add">
        <pc:chgData name="Hannah Gillman" userId="b6fe5fb7-df1a-4f57-aa6a-53af3d378d65" providerId="ADAL" clId="{B4F7C9FD-292D-4367-A8A2-49D0AD26802B}" dt="2026-03-16T10:56:42.219" v="10"/>
        <pc:sldMkLst>
          <pc:docMk/>
          <pc:sldMk cId="1382125778" sldId="2147483216"/>
        </pc:sldMkLst>
      </pc:sldChg>
      <pc:sldChg chg="add">
        <pc:chgData name="Hannah Gillman" userId="b6fe5fb7-df1a-4f57-aa6a-53af3d378d65" providerId="ADAL" clId="{B4F7C9FD-292D-4367-A8A2-49D0AD26802B}" dt="2026-03-16T10:56:42.219" v="10"/>
        <pc:sldMkLst>
          <pc:docMk/>
          <pc:sldMk cId="2103555580" sldId="2147483217"/>
        </pc:sldMkLst>
      </pc:sldChg>
      <pc:sldChg chg="add">
        <pc:chgData name="Hannah Gillman" userId="b6fe5fb7-df1a-4f57-aa6a-53af3d378d65" providerId="ADAL" clId="{B4F7C9FD-292D-4367-A8A2-49D0AD26802B}" dt="2026-03-16T10:56:42.219" v="10"/>
        <pc:sldMkLst>
          <pc:docMk/>
          <pc:sldMk cId="1804981280" sldId="2147483218"/>
        </pc:sldMkLst>
      </pc:sldChg>
      <pc:sldChg chg="add">
        <pc:chgData name="Hannah Gillman" userId="b6fe5fb7-df1a-4f57-aa6a-53af3d378d65" providerId="ADAL" clId="{B4F7C9FD-292D-4367-A8A2-49D0AD26802B}" dt="2026-03-16T10:56:42.219" v="10"/>
        <pc:sldMkLst>
          <pc:docMk/>
          <pc:sldMk cId="2166071196" sldId="2147483219"/>
        </pc:sldMkLst>
      </pc:sldChg>
      <pc:sldMasterChg chg="delSldLayout">
        <pc:chgData name="Hannah Gillman" userId="b6fe5fb7-df1a-4f57-aa6a-53af3d378d65" providerId="ADAL" clId="{B4F7C9FD-292D-4367-A8A2-49D0AD26802B}" dt="2026-03-16T10:56:59.105" v="17" actId="2696"/>
        <pc:sldMasterMkLst>
          <pc:docMk/>
          <pc:sldMasterMk cId="3832083364" sldId="2147483648"/>
        </pc:sldMasterMkLst>
      </pc:sldMasterChg>
    </pc:docChg>
  </pc:docChgLst>
  <pc:docChgLst>
    <pc:chgData name="Catherine Bullough" userId="S::catherine.bullough@hbf.co.uk::c9fef6ed-9d74-4118-90f2-1e4afc60a2d4" providerId="AD" clId="Web-{BB3DE169-0AFB-CE4A-F1B0-E603599B7D3B}"/>
    <pc:docChg chg="addSld modSld modSection">
      <pc:chgData name="Catherine Bullough" userId="S::catherine.bullough@hbf.co.uk::c9fef6ed-9d74-4118-90f2-1e4afc60a2d4" providerId="AD" clId="Web-{BB3DE169-0AFB-CE4A-F1B0-E603599B7D3B}" dt="2026-03-16T17:00:45.939" v="20" actId="20577"/>
      <pc:docMkLst>
        <pc:docMk/>
      </pc:docMkLst>
      <pc:sldChg chg="modSp">
        <pc:chgData name="Catherine Bullough" userId="S::catherine.bullough@hbf.co.uk::c9fef6ed-9d74-4118-90f2-1e4afc60a2d4" providerId="AD" clId="Web-{BB3DE169-0AFB-CE4A-F1B0-E603599B7D3B}" dt="2026-03-16T16:58:42.264" v="1" actId="14100"/>
        <pc:sldMkLst>
          <pc:docMk/>
          <pc:sldMk cId="2321701567" sldId="262"/>
        </pc:sldMkLst>
        <pc:spChg chg="mod">
          <ac:chgData name="Catherine Bullough" userId="S::catherine.bullough@hbf.co.uk::c9fef6ed-9d74-4118-90f2-1e4afc60a2d4" providerId="AD" clId="Web-{BB3DE169-0AFB-CE4A-F1B0-E603599B7D3B}" dt="2026-03-16T16:58:42.264" v="1" actId="14100"/>
          <ac:spMkLst>
            <pc:docMk/>
            <pc:sldMk cId="2321701567" sldId="262"/>
            <ac:spMk id="15" creationId="{DEEA9CD1-4F75-0C17-366D-E66CAC376219}"/>
          </ac:spMkLst>
        </pc:spChg>
      </pc:sldChg>
      <pc:sldChg chg="modSp">
        <pc:chgData name="Catherine Bullough" userId="S::catherine.bullough@hbf.co.uk::c9fef6ed-9d74-4118-90f2-1e4afc60a2d4" providerId="AD" clId="Web-{BB3DE169-0AFB-CE4A-F1B0-E603599B7D3B}" dt="2026-03-16T17:00:45.939" v="20" actId="20577"/>
        <pc:sldMkLst>
          <pc:docMk/>
          <pc:sldMk cId="3054762869" sldId="2147483186"/>
        </pc:sldMkLst>
        <pc:spChg chg="mod">
          <ac:chgData name="Catherine Bullough" userId="S::catherine.bullough@hbf.co.uk::c9fef6ed-9d74-4118-90f2-1e4afc60a2d4" providerId="AD" clId="Web-{BB3DE169-0AFB-CE4A-F1B0-E603599B7D3B}" dt="2026-03-16T17:00:45.939" v="20" actId="20577"/>
          <ac:spMkLst>
            <pc:docMk/>
            <pc:sldMk cId="3054762869" sldId="2147483186"/>
            <ac:spMk id="5" creationId="{AFBE72F5-4C45-33B5-B799-E9C6FC12F5F0}"/>
          </ac:spMkLst>
        </pc:spChg>
      </pc:sldChg>
      <pc:sldChg chg="modSp add replId">
        <pc:chgData name="Catherine Bullough" userId="S::catherine.bullough@hbf.co.uk::c9fef6ed-9d74-4118-90f2-1e4afc60a2d4" providerId="AD" clId="Web-{BB3DE169-0AFB-CE4A-F1B0-E603599B7D3B}" dt="2026-03-16T17:00:06.578" v="15" actId="20577"/>
        <pc:sldMkLst>
          <pc:docMk/>
          <pc:sldMk cId="1159054904" sldId="2147483220"/>
        </pc:sldMkLst>
        <pc:spChg chg="mod">
          <ac:chgData name="Catherine Bullough" userId="S::catherine.bullough@hbf.co.uk::c9fef6ed-9d74-4118-90f2-1e4afc60a2d4" providerId="AD" clId="Web-{BB3DE169-0AFB-CE4A-F1B0-E603599B7D3B}" dt="2026-03-16T17:00:06.578" v="15" actId="20577"/>
          <ac:spMkLst>
            <pc:docMk/>
            <pc:sldMk cId="1159054904" sldId="2147483220"/>
            <ac:spMk id="2" creationId="{C639932B-FE5F-EAD8-1168-C3B8D782F807}"/>
          </ac:spMkLst>
        </pc:spChg>
      </pc:sldChg>
    </pc:docChg>
  </pc:docChgLst>
  <pc:docChgLst>
    <pc:chgData name="Catherine Bullough" userId="c9fef6ed-9d74-4118-90f2-1e4afc60a2d4" providerId="ADAL" clId="{E38D286F-D63C-4F5C-A79A-DF1AD50D14CF}"/>
    <pc:docChg chg="undo custSel addSld delSld modSld sldOrd modSection">
      <pc:chgData name="Catherine Bullough" userId="c9fef6ed-9d74-4118-90f2-1e4afc60a2d4" providerId="ADAL" clId="{E38D286F-D63C-4F5C-A79A-DF1AD50D14CF}" dt="2026-03-16T17:12:46.672" v="356" actId="20577"/>
      <pc:docMkLst>
        <pc:docMk/>
      </pc:docMkLst>
      <pc:sldChg chg="addSp modSp add del mod modNotesTx">
        <pc:chgData name="Catherine Bullough" userId="c9fef6ed-9d74-4118-90f2-1e4afc60a2d4" providerId="ADAL" clId="{E38D286F-D63C-4F5C-A79A-DF1AD50D14CF}" dt="2026-03-16T17:07:00.678" v="71" actId="2696"/>
        <pc:sldMkLst>
          <pc:docMk/>
          <pc:sldMk cId="2502114001" sldId="351"/>
        </pc:sldMkLst>
        <pc:spChg chg="mod">
          <ac:chgData name="Catherine Bullough" userId="c9fef6ed-9d74-4118-90f2-1e4afc60a2d4" providerId="ADAL" clId="{E38D286F-D63C-4F5C-A79A-DF1AD50D14CF}" dt="2026-03-16T17:03:37.095" v="4" actId="27636"/>
          <ac:spMkLst>
            <pc:docMk/>
            <pc:sldMk cId="2502114001" sldId="351"/>
            <ac:spMk id="3" creationId="{3DD9FA30-290E-941B-7C17-BAB64DAB06F5}"/>
          </ac:spMkLst>
        </pc:spChg>
        <pc:picChg chg="add">
          <ac:chgData name="Catherine Bullough" userId="c9fef6ed-9d74-4118-90f2-1e4afc60a2d4" providerId="ADAL" clId="{E38D286F-D63C-4F5C-A79A-DF1AD50D14CF}" dt="2026-03-16T17:04:00.829" v="6"/>
          <ac:picMkLst>
            <pc:docMk/>
            <pc:sldMk cId="2502114001" sldId="351"/>
            <ac:picMk id="4" creationId="{07FD184A-8E78-7688-728A-DFAB316C1AD3}"/>
          </ac:picMkLst>
        </pc:picChg>
      </pc:sldChg>
      <pc:sldChg chg="addSp delSp modSp add mod ord">
        <pc:chgData name="Catherine Bullough" userId="c9fef6ed-9d74-4118-90f2-1e4afc60a2d4" providerId="ADAL" clId="{E38D286F-D63C-4F5C-A79A-DF1AD50D14CF}" dt="2026-03-16T17:12:46.672" v="356" actId="20577"/>
        <pc:sldMkLst>
          <pc:docMk/>
          <pc:sldMk cId="3767613447" sldId="2147483221"/>
        </pc:sldMkLst>
        <pc:spChg chg="mod">
          <ac:chgData name="Catherine Bullough" userId="c9fef6ed-9d74-4118-90f2-1e4afc60a2d4" providerId="ADAL" clId="{E38D286F-D63C-4F5C-A79A-DF1AD50D14CF}" dt="2026-03-16T17:12:46.672" v="356" actId="20577"/>
          <ac:spMkLst>
            <pc:docMk/>
            <pc:sldMk cId="3767613447" sldId="2147483221"/>
            <ac:spMk id="22" creationId="{A72DF224-31BA-5B76-603A-5F1A0946A58B}"/>
          </ac:spMkLst>
        </pc:spChg>
        <pc:spChg chg="mod">
          <ac:chgData name="Catherine Bullough" userId="c9fef6ed-9d74-4118-90f2-1e4afc60a2d4" providerId="ADAL" clId="{E38D286F-D63C-4F5C-A79A-DF1AD50D14CF}" dt="2026-03-16T17:12:32.525" v="352" actId="1076"/>
          <ac:spMkLst>
            <pc:docMk/>
            <pc:sldMk cId="3767613447" sldId="2147483221"/>
            <ac:spMk id="24" creationId="{2F54DB82-03DF-982E-B94F-3B4764F31202}"/>
          </ac:spMkLst>
        </pc:spChg>
        <pc:graphicFrameChg chg="add del mod modGraphic">
          <ac:chgData name="Catherine Bullough" userId="c9fef6ed-9d74-4118-90f2-1e4afc60a2d4" providerId="ADAL" clId="{E38D286F-D63C-4F5C-A79A-DF1AD50D14CF}" dt="2026-03-16T17:11:37.016" v="338" actId="478"/>
          <ac:graphicFrameMkLst>
            <pc:docMk/>
            <pc:sldMk cId="3767613447" sldId="2147483221"/>
            <ac:graphicFrameMk id="2" creationId="{F5C7980E-B66E-DF10-B34A-949B137F28B7}"/>
          </ac:graphicFrameMkLst>
        </pc:graphicFrameChg>
      </pc:sldChg>
      <pc:sldMasterChg chg="delSldLayout">
        <pc:chgData name="Catherine Bullough" userId="c9fef6ed-9d74-4118-90f2-1e4afc60a2d4" providerId="ADAL" clId="{E38D286F-D63C-4F5C-A79A-DF1AD50D14CF}" dt="2026-03-16T17:07:00.678" v="71" actId="2696"/>
        <pc:sldMasterMkLst>
          <pc:docMk/>
          <pc:sldMasterMk cId="3832083364" sldId="2147483648"/>
        </pc:sldMasterMkLst>
        <pc:sldLayoutChg chg="del">
          <pc:chgData name="Catherine Bullough" userId="c9fef6ed-9d74-4118-90f2-1e4afc60a2d4" providerId="ADAL" clId="{E38D286F-D63C-4F5C-A79A-DF1AD50D14CF}" dt="2026-03-16T17:07:00.678" v="71" actId="2696"/>
          <pc:sldLayoutMkLst>
            <pc:docMk/>
            <pc:sldMasterMk cId="3832083364" sldId="2147483648"/>
            <pc:sldLayoutMk cId="4014363121" sldId="2147483689"/>
          </pc:sldLayoutMkLst>
        </pc:sldLayoutChg>
      </pc:sldMasterChg>
    </pc:docChg>
  </pc:docChgLst>
  <pc:docChgLst>
    <pc:chgData name="Anissa Morris" userId="987d8a31-a5ba-42f0-bf53-4819055b8204" providerId="ADAL" clId="{629069E5-5C9F-4493-BA2C-4E70EC8CF099}"/>
    <pc:docChg chg="undo custSel addSld delSld modSld sldOrd addSection delSection modSection">
      <pc:chgData name="Anissa Morris" userId="987d8a31-a5ba-42f0-bf53-4819055b8204" providerId="ADAL" clId="{629069E5-5C9F-4493-BA2C-4E70EC8CF099}" dt="2026-02-25T15:34:51.939" v="860" actId="1076"/>
      <pc:docMkLst>
        <pc:docMk/>
      </pc:docMkLst>
      <pc:sldChg chg="modSp mod">
        <pc:chgData name="Anissa Morris" userId="987d8a31-a5ba-42f0-bf53-4819055b8204" providerId="ADAL" clId="{629069E5-5C9F-4493-BA2C-4E70EC8CF099}" dt="2026-02-25T11:12:49.790" v="854" actId="255"/>
        <pc:sldMkLst>
          <pc:docMk/>
          <pc:sldMk cId="1188894851" sldId="257"/>
        </pc:sldMkLst>
        <pc:spChg chg="mod">
          <ac:chgData name="Anissa Morris" userId="987d8a31-a5ba-42f0-bf53-4819055b8204" providerId="ADAL" clId="{629069E5-5C9F-4493-BA2C-4E70EC8CF099}" dt="2026-02-25T10:05:17.747" v="70"/>
          <ac:spMkLst>
            <pc:docMk/>
            <pc:sldMk cId="1188894851" sldId="257"/>
            <ac:spMk id="2" creationId="{BD6F8FC7-4BC6-BCC3-D8D9-D09D449F3258}"/>
          </ac:spMkLst>
        </pc:spChg>
        <pc:spChg chg="mod">
          <ac:chgData name="Anissa Morris" userId="987d8a31-a5ba-42f0-bf53-4819055b8204" providerId="ADAL" clId="{629069E5-5C9F-4493-BA2C-4E70EC8CF099}" dt="2026-02-25T11:12:49.790" v="854" actId="255"/>
          <ac:spMkLst>
            <pc:docMk/>
            <pc:sldMk cId="1188894851" sldId="257"/>
            <ac:spMk id="3" creationId="{DECD4BEC-2254-21EE-9F02-B8954E78B65A}"/>
          </ac:spMkLst>
        </pc:spChg>
      </pc:sldChg>
      <pc:sldChg chg="modSp del mod">
        <pc:chgData name="Anissa Morris" userId="987d8a31-a5ba-42f0-bf53-4819055b8204" providerId="ADAL" clId="{629069E5-5C9F-4493-BA2C-4E70EC8CF099}" dt="2026-02-25T10:51:20.053" v="515" actId="47"/>
        <pc:sldMkLst>
          <pc:docMk/>
          <pc:sldMk cId="1476640562" sldId="258"/>
        </pc:sldMkLst>
        <pc:spChg chg="mod">
          <ac:chgData name="Anissa Morris" userId="987d8a31-a5ba-42f0-bf53-4819055b8204" providerId="ADAL" clId="{629069E5-5C9F-4493-BA2C-4E70EC8CF099}" dt="2026-02-25T10:05:17.747" v="70"/>
          <ac:spMkLst>
            <pc:docMk/>
            <pc:sldMk cId="1476640562" sldId="258"/>
            <ac:spMk id="3" creationId="{CA9BDA3E-9720-11FD-E11E-6AED064D8200}"/>
          </ac:spMkLst>
        </pc:spChg>
        <pc:spChg chg="mod">
          <ac:chgData name="Anissa Morris" userId="987d8a31-a5ba-42f0-bf53-4819055b8204" providerId="ADAL" clId="{629069E5-5C9F-4493-BA2C-4E70EC8CF099}" dt="2026-02-25T10:05:17.747" v="70"/>
          <ac:spMkLst>
            <pc:docMk/>
            <pc:sldMk cId="1476640562" sldId="258"/>
            <ac:spMk id="4" creationId="{6DD1E29A-CF30-5000-F54A-568B1626B23D}"/>
          </ac:spMkLst>
        </pc:spChg>
        <pc:spChg chg="mod">
          <ac:chgData name="Anissa Morris" userId="987d8a31-a5ba-42f0-bf53-4819055b8204" providerId="ADAL" clId="{629069E5-5C9F-4493-BA2C-4E70EC8CF099}" dt="2026-02-25T10:05:17.747" v="70"/>
          <ac:spMkLst>
            <pc:docMk/>
            <pc:sldMk cId="1476640562" sldId="258"/>
            <ac:spMk id="5" creationId="{8752D4E3-307B-389B-6697-64E7497F1588}"/>
          </ac:spMkLst>
        </pc:spChg>
      </pc:sldChg>
      <pc:sldChg chg="modSp del mod ord">
        <pc:chgData name="Anissa Morris" userId="987d8a31-a5ba-42f0-bf53-4819055b8204" providerId="ADAL" clId="{629069E5-5C9F-4493-BA2C-4E70EC8CF099}" dt="2026-02-25T10:51:15.673" v="514" actId="47"/>
        <pc:sldMkLst>
          <pc:docMk/>
          <pc:sldMk cId="2079388673" sldId="259"/>
        </pc:sldMkLst>
        <pc:spChg chg="mod">
          <ac:chgData name="Anissa Morris" userId="987d8a31-a5ba-42f0-bf53-4819055b8204" providerId="ADAL" clId="{629069E5-5C9F-4493-BA2C-4E70EC8CF099}" dt="2026-02-25T10:05:17.747" v="70"/>
          <ac:spMkLst>
            <pc:docMk/>
            <pc:sldMk cId="2079388673" sldId="259"/>
            <ac:spMk id="2" creationId="{25F8A037-2B68-571D-9EB2-EDDE901D1EE6}"/>
          </ac:spMkLst>
        </pc:spChg>
        <pc:spChg chg="mod">
          <ac:chgData name="Anissa Morris" userId="987d8a31-a5ba-42f0-bf53-4819055b8204" providerId="ADAL" clId="{629069E5-5C9F-4493-BA2C-4E70EC8CF099}" dt="2026-02-25T10:05:17.747" v="70"/>
          <ac:spMkLst>
            <pc:docMk/>
            <pc:sldMk cId="2079388673" sldId="259"/>
            <ac:spMk id="3" creationId="{3D886411-B7B3-D278-0566-3398FB7EEC76}"/>
          </ac:spMkLst>
        </pc:spChg>
        <pc:spChg chg="mod">
          <ac:chgData name="Anissa Morris" userId="987d8a31-a5ba-42f0-bf53-4819055b8204" providerId="ADAL" clId="{629069E5-5C9F-4493-BA2C-4E70EC8CF099}" dt="2026-02-25T10:05:17.747" v="70"/>
          <ac:spMkLst>
            <pc:docMk/>
            <pc:sldMk cId="2079388673" sldId="259"/>
            <ac:spMk id="4" creationId="{BAB50E52-22F8-8850-E559-39462887CAE1}"/>
          </ac:spMkLst>
        </pc:spChg>
        <pc:spChg chg="mod">
          <ac:chgData name="Anissa Morris" userId="987d8a31-a5ba-42f0-bf53-4819055b8204" providerId="ADAL" clId="{629069E5-5C9F-4493-BA2C-4E70EC8CF099}" dt="2026-02-25T10:05:17.747" v="70"/>
          <ac:spMkLst>
            <pc:docMk/>
            <pc:sldMk cId="2079388673" sldId="259"/>
            <ac:spMk id="5" creationId="{9B83C1D2-20E7-FE06-BBF0-E9C552806844}"/>
          </ac:spMkLst>
        </pc:spChg>
        <pc:spChg chg="mod">
          <ac:chgData name="Anissa Morris" userId="987d8a31-a5ba-42f0-bf53-4819055b8204" providerId="ADAL" clId="{629069E5-5C9F-4493-BA2C-4E70EC8CF099}" dt="2026-02-25T10:05:17.747" v="70"/>
          <ac:spMkLst>
            <pc:docMk/>
            <pc:sldMk cId="2079388673" sldId="259"/>
            <ac:spMk id="6" creationId="{559F0991-9EB0-E85F-7697-96D0FBFA412A}"/>
          </ac:spMkLst>
        </pc:spChg>
        <pc:spChg chg="mod">
          <ac:chgData name="Anissa Morris" userId="987d8a31-a5ba-42f0-bf53-4819055b8204" providerId="ADAL" clId="{629069E5-5C9F-4493-BA2C-4E70EC8CF099}" dt="2026-02-25T10:05:17.747" v="70"/>
          <ac:spMkLst>
            <pc:docMk/>
            <pc:sldMk cId="2079388673" sldId="259"/>
            <ac:spMk id="7" creationId="{A3714E5B-E216-A43B-1586-BE2FF734712D}"/>
          </ac:spMkLst>
        </pc:spChg>
      </pc:sldChg>
      <pc:sldChg chg="addSp delSp modSp mod ord setBg">
        <pc:chgData name="Anissa Morris" userId="987d8a31-a5ba-42f0-bf53-4819055b8204" providerId="ADAL" clId="{629069E5-5C9F-4493-BA2C-4E70EC8CF099}" dt="2026-02-25T11:11:16.695" v="825" actId="1076"/>
        <pc:sldMkLst>
          <pc:docMk/>
          <pc:sldMk cId="2743117713" sldId="260"/>
        </pc:sldMkLst>
        <pc:spChg chg="add mod">
          <ac:chgData name="Anissa Morris" userId="987d8a31-a5ba-42f0-bf53-4819055b8204" providerId="ADAL" clId="{629069E5-5C9F-4493-BA2C-4E70EC8CF099}" dt="2026-02-25T11:11:16.695" v="825" actId="1076"/>
          <ac:spMkLst>
            <pc:docMk/>
            <pc:sldMk cId="2743117713" sldId="260"/>
            <ac:spMk id="6" creationId="{3016C22F-C64E-920E-3E6D-8A46B90257E7}"/>
          </ac:spMkLst>
        </pc:spChg>
        <pc:picChg chg="add mod ord">
          <ac:chgData name="Anissa Morris" userId="987d8a31-a5ba-42f0-bf53-4819055b8204" providerId="ADAL" clId="{629069E5-5C9F-4493-BA2C-4E70EC8CF099}" dt="2026-02-25T11:11:12.846" v="824" actId="14100"/>
          <ac:picMkLst>
            <pc:docMk/>
            <pc:sldMk cId="2743117713" sldId="260"/>
            <ac:picMk id="24" creationId="{5C3B7A57-F255-D41C-2CC9-FFC13474F869}"/>
          </ac:picMkLst>
        </pc:picChg>
      </pc:sldChg>
      <pc:sldChg chg="addSp delSp modSp mod ord modClrScheme chgLayout">
        <pc:chgData name="Anissa Morris" userId="987d8a31-a5ba-42f0-bf53-4819055b8204" providerId="ADAL" clId="{629069E5-5C9F-4493-BA2C-4E70EC8CF099}" dt="2026-02-25T10:43:30.927" v="463"/>
        <pc:sldMkLst>
          <pc:docMk/>
          <pc:sldMk cId="3199975592" sldId="261"/>
        </pc:sldMkLst>
        <pc:spChg chg="add mod">
          <ac:chgData name="Anissa Morris" userId="987d8a31-a5ba-42f0-bf53-4819055b8204" providerId="ADAL" clId="{629069E5-5C9F-4493-BA2C-4E70EC8CF099}" dt="2026-02-25T10:29:33.133" v="372" actId="20577"/>
          <ac:spMkLst>
            <pc:docMk/>
            <pc:sldMk cId="3199975592" sldId="261"/>
            <ac:spMk id="22" creationId="{11F6B5D6-0202-723E-7E80-2C1039DF5F3D}"/>
          </ac:spMkLst>
        </pc:spChg>
        <pc:spChg chg="add mod">
          <ac:chgData name="Anissa Morris" userId="987d8a31-a5ba-42f0-bf53-4819055b8204" providerId="ADAL" clId="{629069E5-5C9F-4493-BA2C-4E70EC8CF099}" dt="2026-02-25T10:29:27.008" v="352" actId="255"/>
          <ac:spMkLst>
            <pc:docMk/>
            <pc:sldMk cId="3199975592" sldId="261"/>
            <ac:spMk id="24" creationId="{5FCFDC23-51C6-EAF9-D2A3-BAD5DB1ACC5B}"/>
          </ac:spMkLst>
        </pc:spChg>
        <pc:picChg chg="add mod">
          <ac:chgData name="Anissa Morris" userId="987d8a31-a5ba-42f0-bf53-4819055b8204" providerId="ADAL" clId="{629069E5-5C9F-4493-BA2C-4E70EC8CF099}" dt="2026-02-25T10:29:05.429" v="347" actId="26606"/>
          <ac:picMkLst>
            <pc:docMk/>
            <pc:sldMk cId="3199975592" sldId="261"/>
            <ac:picMk id="8" creationId="{0519F794-053E-12F5-DB6B-375443C5471C}"/>
          </ac:picMkLst>
        </pc:picChg>
      </pc:sldChg>
      <pc:sldChg chg="addSp delSp modSp new mod chgLayout">
        <pc:chgData name="Anissa Morris" userId="987d8a31-a5ba-42f0-bf53-4819055b8204" providerId="ADAL" clId="{629069E5-5C9F-4493-BA2C-4E70EC8CF099}" dt="2026-02-25T10:43:19.655" v="461" actId="478"/>
        <pc:sldMkLst>
          <pc:docMk/>
          <pc:sldMk cId="2321701567" sldId="262"/>
        </pc:sldMkLst>
        <pc:spChg chg="add mod ord">
          <ac:chgData name="Anissa Morris" userId="987d8a31-a5ba-42f0-bf53-4819055b8204" providerId="ADAL" clId="{629069E5-5C9F-4493-BA2C-4E70EC8CF099}" dt="2026-02-25T10:27:28.996" v="336" actId="700"/>
          <ac:spMkLst>
            <pc:docMk/>
            <pc:sldMk cId="2321701567" sldId="262"/>
            <ac:spMk id="11" creationId="{B6E4FDA6-2E09-71A5-064A-027851FB2792}"/>
          </ac:spMkLst>
        </pc:spChg>
        <pc:spChg chg="add mod ord">
          <ac:chgData name="Anissa Morris" userId="987d8a31-a5ba-42f0-bf53-4819055b8204" providerId="ADAL" clId="{629069E5-5C9F-4493-BA2C-4E70EC8CF099}" dt="2026-02-25T10:28:14.124" v="341" actId="1076"/>
          <ac:spMkLst>
            <pc:docMk/>
            <pc:sldMk cId="2321701567" sldId="262"/>
            <ac:spMk id="15" creationId="{DEEA9CD1-4F75-0C17-366D-E66CAC376219}"/>
          </ac:spMkLst>
        </pc:spChg>
        <pc:picChg chg="add mod ord modCrop">
          <ac:chgData name="Anissa Morris" userId="987d8a31-a5ba-42f0-bf53-4819055b8204" providerId="ADAL" clId="{629069E5-5C9F-4493-BA2C-4E70EC8CF099}" dt="2026-02-25T10:27:57.742" v="340" actId="18131"/>
          <ac:picMkLst>
            <pc:docMk/>
            <pc:sldMk cId="2321701567" sldId="262"/>
            <ac:picMk id="10" creationId="{64B5B89C-1F26-A1F9-EFBA-037592610957}"/>
          </ac:picMkLst>
        </pc:picChg>
      </pc:sldChg>
      <pc:sldChg chg="addSp delSp modSp add mod setBg modClrScheme chgLayout">
        <pc:chgData name="Anissa Morris" userId="987d8a31-a5ba-42f0-bf53-4819055b8204" providerId="ADAL" clId="{629069E5-5C9F-4493-BA2C-4E70EC8CF099}" dt="2026-02-25T10:22:55.360" v="283" actId="1076"/>
        <pc:sldMkLst>
          <pc:docMk/>
          <pc:sldMk cId="2079876660" sldId="2147483180"/>
        </pc:sldMkLst>
        <pc:spChg chg="mod">
          <ac:chgData name="Anissa Morris" userId="987d8a31-a5ba-42f0-bf53-4819055b8204" providerId="ADAL" clId="{629069E5-5C9F-4493-BA2C-4E70EC8CF099}" dt="2026-02-25T10:22:55.360" v="283" actId="1076"/>
          <ac:spMkLst>
            <pc:docMk/>
            <pc:sldMk cId="2079876660" sldId="2147483180"/>
            <ac:spMk id="2" creationId="{62DD6ED3-38FB-3B17-AF2C-E32E54CACC80}"/>
          </ac:spMkLst>
        </pc:spChg>
      </pc:sldChg>
      <pc:sldChg chg="addSp delSp modSp new mod ord setBg">
        <pc:chgData name="Anissa Morris" userId="987d8a31-a5ba-42f0-bf53-4819055b8204" providerId="ADAL" clId="{629069E5-5C9F-4493-BA2C-4E70EC8CF099}" dt="2026-02-25T10:51:58.890" v="516" actId="207"/>
        <pc:sldMkLst>
          <pc:docMk/>
          <pc:sldMk cId="3054762869" sldId="2147483186"/>
        </pc:sldMkLst>
        <pc:spChg chg="mod">
          <ac:chgData name="Anissa Morris" userId="987d8a31-a5ba-42f0-bf53-4819055b8204" providerId="ADAL" clId="{629069E5-5C9F-4493-BA2C-4E70EC8CF099}" dt="2026-02-25T10:51:58.890" v="516" actId="207"/>
          <ac:spMkLst>
            <pc:docMk/>
            <pc:sldMk cId="3054762869" sldId="2147483186"/>
            <ac:spMk id="5" creationId="{AFBE72F5-4C45-33B5-B799-E9C6FC12F5F0}"/>
          </ac:spMkLst>
        </pc:spChg>
        <pc:picChg chg="add mod ord">
          <ac:chgData name="Anissa Morris" userId="987d8a31-a5ba-42f0-bf53-4819055b8204" providerId="ADAL" clId="{629069E5-5C9F-4493-BA2C-4E70EC8CF099}" dt="2026-02-25T10:49:36.546" v="495" actId="1076"/>
          <ac:picMkLst>
            <pc:docMk/>
            <pc:sldMk cId="3054762869" sldId="2147483186"/>
            <ac:picMk id="7" creationId="{1DB88F01-DED1-2031-3439-C40FF8778A17}"/>
          </ac:picMkLst>
        </pc:picChg>
        <pc:picChg chg="add mod ord">
          <ac:chgData name="Anissa Morris" userId="987d8a31-a5ba-42f0-bf53-4819055b8204" providerId="ADAL" clId="{629069E5-5C9F-4493-BA2C-4E70EC8CF099}" dt="2026-02-25T10:50:33.627" v="504" actId="34135"/>
          <ac:picMkLst>
            <pc:docMk/>
            <pc:sldMk cId="3054762869" sldId="2147483186"/>
            <ac:picMk id="9" creationId="{CBB0D840-D2E0-C8CD-207F-C9A1ED2B18DC}"/>
          </ac:picMkLst>
        </pc:picChg>
      </pc:sldChg>
      <pc:sldChg chg="addSp modSp add mod setBg">
        <pc:chgData name="Anissa Morris" userId="987d8a31-a5ba-42f0-bf53-4819055b8204" providerId="ADAL" clId="{629069E5-5C9F-4493-BA2C-4E70EC8CF099}" dt="2026-02-25T15:34:51.939" v="860" actId="1076"/>
        <pc:sldMkLst>
          <pc:docMk/>
          <pc:sldMk cId="1865538845" sldId="2147483201"/>
        </pc:sldMkLst>
        <pc:spChg chg="mod">
          <ac:chgData name="Anissa Morris" userId="987d8a31-a5ba-42f0-bf53-4819055b8204" providerId="ADAL" clId="{629069E5-5C9F-4493-BA2C-4E70EC8CF099}" dt="2026-02-25T10:25:32.012" v="330" actId="1076"/>
          <ac:spMkLst>
            <pc:docMk/>
            <pc:sldMk cId="1865538845" sldId="2147483201"/>
            <ac:spMk id="3" creationId="{A9CD1B82-5426-865A-A598-D8203C68CD2F}"/>
          </ac:spMkLst>
        </pc:spChg>
        <pc:spChg chg="mod">
          <ac:chgData name="Anissa Morris" userId="987d8a31-a5ba-42f0-bf53-4819055b8204" providerId="ADAL" clId="{629069E5-5C9F-4493-BA2C-4E70EC8CF099}" dt="2026-02-25T10:25:27.682" v="329" actId="113"/>
          <ac:spMkLst>
            <pc:docMk/>
            <pc:sldMk cId="1865538845" sldId="2147483201"/>
            <ac:spMk id="4" creationId="{BCD6F0DC-8494-B885-2879-6CC2029F56DE}"/>
          </ac:spMkLst>
        </pc:spChg>
        <pc:spChg chg="mod">
          <ac:chgData name="Anissa Morris" userId="987d8a31-a5ba-42f0-bf53-4819055b8204" providerId="ADAL" clId="{629069E5-5C9F-4493-BA2C-4E70EC8CF099}" dt="2026-02-25T15:34:51.939" v="860" actId="1076"/>
          <ac:spMkLst>
            <pc:docMk/>
            <pc:sldMk cId="1865538845" sldId="2147483201"/>
            <ac:spMk id="8" creationId="{A7703522-A749-0109-D0D5-5928E023840A}"/>
          </ac:spMkLst>
        </pc:spChg>
        <pc:picChg chg="add mod ord">
          <ac:chgData name="Anissa Morris" userId="987d8a31-a5ba-42f0-bf53-4819055b8204" providerId="ADAL" clId="{629069E5-5C9F-4493-BA2C-4E70EC8CF099}" dt="2026-02-25T10:39:24.979" v="415" actId="167"/>
          <ac:picMkLst>
            <pc:docMk/>
            <pc:sldMk cId="1865538845" sldId="2147483201"/>
            <ac:picMk id="2" creationId="{340D6983-73A4-EF1D-3C94-8C54C076603A}"/>
          </ac:picMkLst>
        </pc:picChg>
        <pc:picChg chg="mod modCrop">
          <ac:chgData name="Anissa Morris" userId="987d8a31-a5ba-42f0-bf53-4819055b8204" providerId="ADAL" clId="{629069E5-5C9F-4493-BA2C-4E70EC8CF099}" dt="2026-02-25T15:34:48.482" v="859" actId="14100"/>
          <ac:picMkLst>
            <pc:docMk/>
            <pc:sldMk cId="1865538845" sldId="2147483201"/>
            <ac:picMk id="5" creationId="{4B1D84AC-D2B3-E739-8A47-090EC9019DA9}"/>
          </ac:picMkLst>
        </pc:picChg>
      </pc:sldChg>
      <pc:sldChg chg="addSp delSp modSp add mod ord setBg">
        <pc:chgData name="Anissa Morris" userId="987d8a31-a5ba-42f0-bf53-4819055b8204" providerId="ADAL" clId="{629069E5-5C9F-4493-BA2C-4E70EC8CF099}" dt="2026-02-25T11:04:55.369" v="766"/>
        <pc:sldMkLst>
          <pc:docMk/>
          <pc:sldMk cId="4034250656" sldId="2147483202"/>
        </pc:sldMkLst>
        <pc:spChg chg="mod">
          <ac:chgData name="Anissa Morris" userId="987d8a31-a5ba-42f0-bf53-4819055b8204" providerId="ADAL" clId="{629069E5-5C9F-4493-BA2C-4E70EC8CF099}" dt="2026-02-25T10:58:58.111" v="592" actId="207"/>
          <ac:spMkLst>
            <pc:docMk/>
            <pc:sldMk cId="4034250656" sldId="2147483202"/>
            <ac:spMk id="6" creationId="{B17FBC25-F830-1C69-E06B-D0DB127A0A0F}"/>
          </ac:spMkLst>
        </pc:spChg>
        <pc:picChg chg="add mod">
          <ac:chgData name="Anissa Morris" userId="987d8a31-a5ba-42f0-bf53-4819055b8204" providerId="ADAL" clId="{629069E5-5C9F-4493-BA2C-4E70EC8CF099}" dt="2026-02-25T11:04:55.369" v="766"/>
          <ac:picMkLst>
            <pc:docMk/>
            <pc:sldMk cId="4034250656" sldId="2147483202"/>
            <ac:picMk id="4" creationId="{F5B5A9FB-0745-7DF1-A4C0-9B37B1CD8A2E}"/>
          </ac:picMkLst>
        </pc:picChg>
      </pc:sldChg>
      <pc:sldChg chg="addSp modSp add mod">
        <pc:chgData name="Anissa Morris" userId="987d8a31-a5ba-42f0-bf53-4819055b8204" providerId="ADAL" clId="{629069E5-5C9F-4493-BA2C-4E70EC8CF099}" dt="2026-02-25T11:04:45.657" v="764" actId="14100"/>
        <pc:sldMkLst>
          <pc:docMk/>
          <pc:sldMk cId="3107840008" sldId="2147483203"/>
        </pc:sldMkLst>
        <pc:spChg chg="add mod">
          <ac:chgData name="Anissa Morris" userId="987d8a31-a5ba-42f0-bf53-4819055b8204" providerId="ADAL" clId="{629069E5-5C9F-4493-BA2C-4E70EC8CF099}" dt="2026-02-25T10:58:14.785" v="587" actId="14100"/>
          <ac:spMkLst>
            <pc:docMk/>
            <pc:sldMk cId="3107840008" sldId="2147483203"/>
            <ac:spMk id="4" creationId="{C7F1AEE7-4DB7-5302-D364-2E24CA65FC9B}"/>
          </ac:spMkLst>
        </pc:spChg>
        <pc:spChg chg="mod">
          <ac:chgData name="Anissa Morris" userId="987d8a31-a5ba-42f0-bf53-4819055b8204" providerId="ADAL" clId="{629069E5-5C9F-4493-BA2C-4E70EC8CF099}" dt="2026-02-25T10:58:18.553" v="588" actId="1076"/>
          <ac:spMkLst>
            <pc:docMk/>
            <pc:sldMk cId="3107840008" sldId="2147483203"/>
            <ac:spMk id="6" creationId="{F8302F8C-3761-86DD-CF62-2423ACF3BB40}"/>
          </ac:spMkLst>
        </pc:spChg>
        <pc:picChg chg="add mod modCrop">
          <ac:chgData name="Anissa Morris" userId="987d8a31-a5ba-42f0-bf53-4819055b8204" providerId="ADAL" clId="{629069E5-5C9F-4493-BA2C-4E70EC8CF099}" dt="2026-02-25T11:04:42.375" v="763" actId="1076"/>
          <ac:picMkLst>
            <pc:docMk/>
            <pc:sldMk cId="3107840008" sldId="2147483203"/>
            <ac:picMk id="2" creationId="{BF997B74-B0C2-7236-313F-205F8B878F73}"/>
          </ac:picMkLst>
        </pc:picChg>
        <pc:picChg chg="mod">
          <ac:chgData name="Anissa Morris" userId="987d8a31-a5ba-42f0-bf53-4819055b8204" providerId="ADAL" clId="{629069E5-5C9F-4493-BA2C-4E70EC8CF099}" dt="2026-02-25T11:04:45.657" v="764" actId="14100"/>
          <ac:picMkLst>
            <pc:docMk/>
            <pc:sldMk cId="3107840008" sldId="2147483203"/>
            <ac:picMk id="3" creationId="{FD85A3E4-9C2F-AEE4-2C25-B8E7F3E03532}"/>
          </ac:picMkLst>
        </pc:picChg>
      </pc:sldChg>
      <pc:sldChg chg="addSp delSp modSp add mod setBg">
        <pc:chgData name="Anissa Morris" userId="987d8a31-a5ba-42f0-bf53-4819055b8204" providerId="ADAL" clId="{629069E5-5C9F-4493-BA2C-4E70EC8CF099}" dt="2026-02-25T11:05:52.718" v="780" actId="1076"/>
        <pc:sldMkLst>
          <pc:docMk/>
          <pc:sldMk cId="1899886169" sldId="2147483204"/>
        </pc:sldMkLst>
        <pc:spChg chg="mod">
          <ac:chgData name="Anissa Morris" userId="987d8a31-a5ba-42f0-bf53-4819055b8204" providerId="ADAL" clId="{629069E5-5C9F-4493-BA2C-4E70EC8CF099}" dt="2026-02-25T11:03:50.343" v="747" actId="1076"/>
          <ac:spMkLst>
            <pc:docMk/>
            <pc:sldMk cId="1899886169" sldId="2147483204"/>
            <ac:spMk id="4" creationId="{869AA0D0-7DA0-36AD-37A8-3F28D01B6EC8}"/>
          </ac:spMkLst>
        </pc:spChg>
        <pc:spChg chg="mod">
          <ac:chgData name="Anissa Morris" userId="987d8a31-a5ba-42f0-bf53-4819055b8204" providerId="ADAL" clId="{629069E5-5C9F-4493-BA2C-4E70EC8CF099}" dt="2026-02-25T11:03:54.174" v="748" actId="1076"/>
          <ac:spMkLst>
            <pc:docMk/>
            <pc:sldMk cId="1899886169" sldId="2147483204"/>
            <ac:spMk id="6" creationId="{E9AB7E20-4948-8065-9273-7C1851178CEE}"/>
          </ac:spMkLst>
        </pc:spChg>
        <pc:picChg chg="add mod">
          <ac:chgData name="Anissa Morris" userId="987d8a31-a5ba-42f0-bf53-4819055b8204" providerId="ADAL" clId="{629069E5-5C9F-4493-BA2C-4E70EC8CF099}" dt="2026-02-25T11:05:18.066" v="777" actId="1076"/>
          <ac:picMkLst>
            <pc:docMk/>
            <pc:sldMk cId="1899886169" sldId="2147483204"/>
            <ac:picMk id="5" creationId="{87657BD1-1E56-3F29-3B10-D42F97F69A09}"/>
          </ac:picMkLst>
        </pc:picChg>
        <pc:picChg chg="add mod">
          <ac:chgData name="Anissa Morris" userId="987d8a31-a5ba-42f0-bf53-4819055b8204" providerId="ADAL" clId="{629069E5-5C9F-4493-BA2C-4E70EC8CF099}" dt="2026-02-25T11:05:28.827" v="778" actId="14100"/>
          <ac:picMkLst>
            <pc:docMk/>
            <pc:sldMk cId="1899886169" sldId="2147483204"/>
            <ac:picMk id="8" creationId="{34A97820-6B54-1D01-D270-F63F4BDBB4F6}"/>
          </ac:picMkLst>
        </pc:picChg>
        <pc:picChg chg="add mod">
          <ac:chgData name="Anissa Morris" userId="987d8a31-a5ba-42f0-bf53-4819055b8204" providerId="ADAL" clId="{629069E5-5C9F-4493-BA2C-4E70EC8CF099}" dt="2026-02-25T11:05:52.718" v="780" actId="1076"/>
          <ac:picMkLst>
            <pc:docMk/>
            <pc:sldMk cId="1899886169" sldId="2147483204"/>
            <ac:picMk id="9" creationId="{D2F25299-E23F-C938-FD67-1A9BB14A664E}"/>
          </ac:picMkLst>
        </pc:picChg>
      </pc:sldChg>
      <pc:sldChg chg="modSp add mod ord">
        <pc:chgData name="Anissa Morris" userId="987d8a31-a5ba-42f0-bf53-4819055b8204" providerId="ADAL" clId="{629069E5-5C9F-4493-BA2C-4E70EC8CF099}" dt="2026-02-25T11:12:05.254" v="840" actId="20577"/>
        <pc:sldMkLst>
          <pc:docMk/>
          <pc:sldMk cId="3339096051" sldId="2147483205"/>
        </pc:sldMkLst>
        <pc:spChg chg="mod">
          <ac:chgData name="Anissa Morris" userId="987d8a31-a5ba-42f0-bf53-4819055b8204" providerId="ADAL" clId="{629069E5-5C9F-4493-BA2C-4E70EC8CF099}" dt="2026-02-25T11:12:05.254" v="840" actId="20577"/>
          <ac:spMkLst>
            <pc:docMk/>
            <pc:sldMk cId="3339096051" sldId="2147483205"/>
            <ac:spMk id="6" creationId="{719D6E35-A902-0A43-3AC5-FE9C41A0C040}"/>
          </ac:spMkLst>
        </pc:spChg>
      </pc:sldChg>
      <pc:sldChg chg="add">
        <pc:chgData name="Anissa Morris" userId="987d8a31-a5ba-42f0-bf53-4819055b8204" providerId="ADAL" clId="{629069E5-5C9F-4493-BA2C-4E70EC8CF099}" dt="2026-02-25T11:12:08.070" v="841" actId="2890"/>
        <pc:sldMkLst>
          <pc:docMk/>
          <pc:sldMk cId="1417678408" sldId="2147483206"/>
        </pc:sldMkLst>
      </pc:sldChg>
      <pc:sldChg chg="add">
        <pc:chgData name="Anissa Morris" userId="987d8a31-a5ba-42f0-bf53-4819055b8204" providerId="ADAL" clId="{629069E5-5C9F-4493-BA2C-4E70EC8CF099}" dt="2026-02-25T11:12:09.978" v="842" actId="2890"/>
        <pc:sldMkLst>
          <pc:docMk/>
          <pc:sldMk cId="439543354" sldId="2147483207"/>
        </pc:sldMkLst>
      </pc:sldChg>
      <pc:sldMasterChg chg="delSldLayout">
        <pc:chgData name="Anissa Morris" userId="987d8a31-a5ba-42f0-bf53-4819055b8204" providerId="ADAL" clId="{629069E5-5C9F-4493-BA2C-4E70EC8CF099}" dt="2026-02-25T11:12:18.077" v="846" actId="47"/>
        <pc:sldMasterMkLst>
          <pc:docMk/>
          <pc:sldMasterMk cId="3832083364" sldId="2147483648"/>
        </pc:sldMasterMkLst>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A41FEF-AA96-4D38-BD27-776D6085951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8E23E68C-DA89-4460-B051-1B7ABF7DE939}">
      <dgm:prSet phldrT="[Text]" custT="1"/>
      <dgm:spPr>
        <a:solidFill>
          <a:srgbClr val="546BFF"/>
        </a:solidFill>
      </dgm:spPr>
      <dgm:t>
        <a:bodyPr/>
        <a:lstStyle/>
        <a:p>
          <a:r>
            <a:rPr lang="en-GB" sz="1800">
              <a:latin typeface="Arial" panose="020B0604020202020204" pitchFamily="34" charset="0"/>
              <a:cs typeface="Arial" panose="020B0604020202020204" pitchFamily="34" charset="0"/>
            </a:rPr>
            <a:t>FE is education for learners aged 16 and over who aren’t in school or studying for a degree. </a:t>
          </a:r>
        </a:p>
      </dgm:t>
    </dgm:pt>
    <dgm:pt modelId="{C2B9FC76-91B3-4717-A7E5-8F388E23136A}" type="parTrans" cxnId="{05BE8C2D-9CC2-445B-97A1-1CE031C3DA7B}">
      <dgm:prSet/>
      <dgm:spPr/>
      <dgm:t>
        <a:bodyPr/>
        <a:lstStyle/>
        <a:p>
          <a:endParaRPr lang="en-GB" sz="1800">
            <a:latin typeface="Arial" panose="020B0604020202020204" pitchFamily="34" charset="0"/>
            <a:cs typeface="Arial" panose="020B0604020202020204" pitchFamily="34" charset="0"/>
          </a:endParaRPr>
        </a:p>
      </dgm:t>
    </dgm:pt>
    <dgm:pt modelId="{B4C6B5A8-D358-466D-8A71-283ED88E363E}" type="sibTrans" cxnId="{05BE8C2D-9CC2-445B-97A1-1CE031C3DA7B}">
      <dgm:prSet/>
      <dgm:spPr/>
      <dgm:t>
        <a:bodyPr/>
        <a:lstStyle/>
        <a:p>
          <a:endParaRPr lang="en-GB" sz="1800">
            <a:latin typeface="Arial" panose="020B0604020202020204" pitchFamily="34" charset="0"/>
            <a:cs typeface="Arial" panose="020B0604020202020204" pitchFamily="34" charset="0"/>
          </a:endParaRPr>
        </a:p>
      </dgm:t>
    </dgm:pt>
    <dgm:pt modelId="{1416C2B6-D664-4BFB-9247-F1EA45C80F93}">
      <dgm:prSet phldrT="[Text]" custT="1"/>
      <dgm:spPr>
        <a:solidFill>
          <a:srgbClr val="546BFF"/>
        </a:solidFill>
      </dgm:spPr>
      <dgm:t>
        <a:bodyPr/>
        <a:lstStyle/>
        <a:p>
          <a:r>
            <a:rPr lang="en-GB" sz="1800">
              <a:latin typeface="Arial" panose="020B0604020202020204" pitchFamily="34" charset="0"/>
              <a:cs typeface="Arial" panose="020B0604020202020204" pitchFamily="34" charset="0"/>
            </a:rPr>
            <a:t>Delivered in colleges and training providers across technical, vocational and academic subjects. Practical, hands‑on learning: workshops, on-site, or anywhere that allows learners to get hands-on experience in their field.</a:t>
          </a:r>
        </a:p>
      </dgm:t>
    </dgm:pt>
    <dgm:pt modelId="{A7F46855-1EAA-4DF1-A18C-BF167262E452}" type="parTrans" cxnId="{B5A94DC0-7BD7-47FE-BF6F-97A6242F0B73}">
      <dgm:prSet/>
      <dgm:spPr/>
      <dgm:t>
        <a:bodyPr/>
        <a:lstStyle/>
        <a:p>
          <a:endParaRPr lang="en-GB" sz="1800">
            <a:latin typeface="Arial" panose="020B0604020202020204" pitchFamily="34" charset="0"/>
            <a:cs typeface="Arial" panose="020B0604020202020204" pitchFamily="34" charset="0"/>
          </a:endParaRPr>
        </a:p>
      </dgm:t>
    </dgm:pt>
    <dgm:pt modelId="{9AF50E44-8AD0-4173-859E-80A28F2EE2AB}" type="sibTrans" cxnId="{B5A94DC0-7BD7-47FE-BF6F-97A6242F0B73}">
      <dgm:prSet/>
      <dgm:spPr/>
      <dgm:t>
        <a:bodyPr/>
        <a:lstStyle/>
        <a:p>
          <a:endParaRPr lang="en-GB" sz="1800">
            <a:latin typeface="Arial" panose="020B0604020202020204" pitchFamily="34" charset="0"/>
            <a:cs typeface="Arial" panose="020B0604020202020204" pitchFamily="34" charset="0"/>
          </a:endParaRPr>
        </a:p>
      </dgm:t>
    </dgm:pt>
    <dgm:pt modelId="{48447C8D-7FAD-4E9A-9A8A-36B0606A92F4}">
      <dgm:prSet phldrT="[Text]" custT="1"/>
      <dgm:spPr>
        <a:solidFill>
          <a:srgbClr val="546BFF"/>
        </a:solidFill>
      </dgm:spPr>
      <dgm:t>
        <a:bodyPr/>
        <a:lstStyle/>
        <a:p>
          <a:r>
            <a:rPr lang="en-GB" sz="1800">
              <a:latin typeface="Arial" panose="020B0604020202020204" pitchFamily="34" charset="0"/>
              <a:cs typeface="Arial" panose="020B0604020202020204" pitchFamily="34" charset="0"/>
            </a:rPr>
            <a:t>A strong option for later‑career professionals seeking a less physical role that keeps them connected to their trade.</a:t>
          </a:r>
        </a:p>
      </dgm:t>
    </dgm:pt>
    <dgm:pt modelId="{A40B1138-2357-4997-9E90-1902263F8467}" type="parTrans" cxnId="{AFD04916-9084-48AC-AA4A-B2229A17FA2F}">
      <dgm:prSet/>
      <dgm:spPr/>
      <dgm:t>
        <a:bodyPr/>
        <a:lstStyle/>
        <a:p>
          <a:endParaRPr lang="en-GB" sz="1800"/>
        </a:p>
      </dgm:t>
    </dgm:pt>
    <dgm:pt modelId="{A732AB19-81F4-4CA0-BB2C-3CD5A1FBAC8B}" type="sibTrans" cxnId="{AFD04916-9084-48AC-AA4A-B2229A17FA2F}">
      <dgm:prSet/>
      <dgm:spPr/>
      <dgm:t>
        <a:bodyPr/>
        <a:lstStyle/>
        <a:p>
          <a:endParaRPr lang="en-GB" sz="1800"/>
        </a:p>
      </dgm:t>
    </dgm:pt>
    <dgm:pt modelId="{033D0134-3610-4F0D-8290-FE9C621FCE45}" type="pres">
      <dgm:prSet presAssocID="{C0A41FEF-AA96-4D38-BD27-776D60859518}" presName="diagram" presStyleCnt="0">
        <dgm:presLayoutVars>
          <dgm:dir/>
          <dgm:resizeHandles val="exact"/>
        </dgm:presLayoutVars>
      </dgm:prSet>
      <dgm:spPr/>
    </dgm:pt>
    <dgm:pt modelId="{7761927E-3A21-4B35-9FB0-7F79A30E13BD}" type="pres">
      <dgm:prSet presAssocID="{8E23E68C-DA89-4460-B051-1B7ABF7DE939}" presName="node" presStyleLbl="node1" presStyleIdx="0" presStyleCnt="3" custScaleX="196830">
        <dgm:presLayoutVars>
          <dgm:bulletEnabled val="1"/>
        </dgm:presLayoutVars>
      </dgm:prSet>
      <dgm:spPr/>
    </dgm:pt>
    <dgm:pt modelId="{E8EFA76C-A35F-4445-9A65-6F7ADAE53552}" type="pres">
      <dgm:prSet presAssocID="{B4C6B5A8-D358-466D-8A71-283ED88E363E}" presName="sibTrans" presStyleCnt="0"/>
      <dgm:spPr/>
    </dgm:pt>
    <dgm:pt modelId="{6F03FE78-40FD-4298-9CA9-C26CB0C34E16}" type="pres">
      <dgm:prSet presAssocID="{1416C2B6-D664-4BFB-9247-F1EA45C80F93}" presName="node" presStyleLbl="node1" presStyleIdx="1" presStyleCnt="3" custScaleX="196830">
        <dgm:presLayoutVars>
          <dgm:bulletEnabled val="1"/>
        </dgm:presLayoutVars>
      </dgm:prSet>
      <dgm:spPr/>
    </dgm:pt>
    <dgm:pt modelId="{45FE5854-4E14-4C49-AF61-14BAB5B3AD24}" type="pres">
      <dgm:prSet presAssocID="{9AF50E44-8AD0-4173-859E-80A28F2EE2AB}" presName="sibTrans" presStyleCnt="0"/>
      <dgm:spPr/>
    </dgm:pt>
    <dgm:pt modelId="{500C09F1-172A-42CB-AD6B-97DC2CDF942E}" type="pres">
      <dgm:prSet presAssocID="{48447C8D-7FAD-4E9A-9A8A-36B0606A92F4}" presName="node" presStyleLbl="node1" presStyleIdx="2" presStyleCnt="3" custScaleX="196830">
        <dgm:presLayoutVars>
          <dgm:bulletEnabled val="1"/>
        </dgm:presLayoutVars>
      </dgm:prSet>
      <dgm:spPr/>
    </dgm:pt>
  </dgm:ptLst>
  <dgm:cxnLst>
    <dgm:cxn modelId="{54E14812-E7E1-4729-BE81-11BFECC6F7A4}" type="presOf" srcId="{48447C8D-7FAD-4E9A-9A8A-36B0606A92F4}" destId="{500C09F1-172A-42CB-AD6B-97DC2CDF942E}" srcOrd="0" destOrd="0" presId="urn:microsoft.com/office/officeart/2005/8/layout/default"/>
    <dgm:cxn modelId="{AFD04916-9084-48AC-AA4A-B2229A17FA2F}" srcId="{C0A41FEF-AA96-4D38-BD27-776D60859518}" destId="{48447C8D-7FAD-4E9A-9A8A-36B0606A92F4}" srcOrd="2" destOrd="0" parTransId="{A40B1138-2357-4997-9E90-1902263F8467}" sibTransId="{A732AB19-81F4-4CA0-BB2C-3CD5A1FBAC8B}"/>
    <dgm:cxn modelId="{05BE8C2D-9CC2-445B-97A1-1CE031C3DA7B}" srcId="{C0A41FEF-AA96-4D38-BD27-776D60859518}" destId="{8E23E68C-DA89-4460-B051-1B7ABF7DE939}" srcOrd="0" destOrd="0" parTransId="{C2B9FC76-91B3-4717-A7E5-8F388E23136A}" sibTransId="{B4C6B5A8-D358-466D-8A71-283ED88E363E}"/>
    <dgm:cxn modelId="{9509E265-DE6F-480A-9916-E49C271CC4A2}" type="presOf" srcId="{8E23E68C-DA89-4460-B051-1B7ABF7DE939}" destId="{7761927E-3A21-4B35-9FB0-7F79A30E13BD}" srcOrd="0" destOrd="0" presId="urn:microsoft.com/office/officeart/2005/8/layout/default"/>
    <dgm:cxn modelId="{EAC9FF4B-E29B-441E-B3D2-FB08AAF17D1F}" type="presOf" srcId="{C0A41FEF-AA96-4D38-BD27-776D60859518}" destId="{033D0134-3610-4F0D-8290-FE9C621FCE45}" srcOrd="0" destOrd="0" presId="urn:microsoft.com/office/officeart/2005/8/layout/default"/>
    <dgm:cxn modelId="{4A73E07B-5A1C-49DC-8866-470DA195B122}" type="presOf" srcId="{1416C2B6-D664-4BFB-9247-F1EA45C80F93}" destId="{6F03FE78-40FD-4298-9CA9-C26CB0C34E16}" srcOrd="0" destOrd="0" presId="urn:microsoft.com/office/officeart/2005/8/layout/default"/>
    <dgm:cxn modelId="{B5A94DC0-7BD7-47FE-BF6F-97A6242F0B73}" srcId="{C0A41FEF-AA96-4D38-BD27-776D60859518}" destId="{1416C2B6-D664-4BFB-9247-F1EA45C80F93}" srcOrd="1" destOrd="0" parTransId="{A7F46855-1EAA-4DF1-A18C-BF167262E452}" sibTransId="{9AF50E44-8AD0-4173-859E-80A28F2EE2AB}"/>
    <dgm:cxn modelId="{3358A203-FADB-441B-9431-D336B4AF476B}" type="presParOf" srcId="{033D0134-3610-4F0D-8290-FE9C621FCE45}" destId="{7761927E-3A21-4B35-9FB0-7F79A30E13BD}" srcOrd="0" destOrd="0" presId="urn:microsoft.com/office/officeart/2005/8/layout/default"/>
    <dgm:cxn modelId="{B040F372-C588-42F0-B564-4107C90EE8BB}" type="presParOf" srcId="{033D0134-3610-4F0D-8290-FE9C621FCE45}" destId="{E8EFA76C-A35F-4445-9A65-6F7ADAE53552}" srcOrd="1" destOrd="0" presId="urn:microsoft.com/office/officeart/2005/8/layout/default"/>
    <dgm:cxn modelId="{30978EBF-D3F4-46C4-9CB9-6460E9919ADB}" type="presParOf" srcId="{033D0134-3610-4F0D-8290-FE9C621FCE45}" destId="{6F03FE78-40FD-4298-9CA9-C26CB0C34E16}" srcOrd="2" destOrd="0" presId="urn:microsoft.com/office/officeart/2005/8/layout/default"/>
    <dgm:cxn modelId="{5B965BA5-3479-457A-BDEE-F1A377E61140}" type="presParOf" srcId="{033D0134-3610-4F0D-8290-FE9C621FCE45}" destId="{45FE5854-4E14-4C49-AF61-14BAB5B3AD24}" srcOrd="3" destOrd="0" presId="urn:microsoft.com/office/officeart/2005/8/layout/default"/>
    <dgm:cxn modelId="{A4CF5397-E610-4ACC-AA9E-CF4D17181055}" type="presParOf" srcId="{033D0134-3610-4F0D-8290-FE9C621FCE45}" destId="{500C09F1-172A-42CB-AD6B-97DC2CDF942E}" srcOrd="4"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5F9820E-4D0B-4500-ADBA-C03F1E07C4E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EAF3137D-CE99-4FB4-A9C2-732AF277B3A7}">
      <dgm:prSet phldrT="[Text]" custT="1"/>
      <dgm:spPr>
        <a:solidFill>
          <a:srgbClr val="546BFF"/>
        </a:solidFill>
        <a:ln>
          <a:noFill/>
        </a:ln>
      </dgm:spPr>
      <dgm:t>
        <a:bodyPr/>
        <a:lstStyle/>
        <a:p>
          <a:pPr>
            <a:buNone/>
          </a:pPr>
          <a:r>
            <a:rPr lang="en-GB" sz="2000" b="1">
              <a:latin typeface="Arial" panose="020B0604020202020204" pitchFamily="34" charset="0"/>
              <a:cs typeface="Arial" panose="020B0604020202020204" pitchFamily="34" charset="0"/>
            </a:rPr>
            <a:t>Build your future workforce</a:t>
          </a:r>
          <a:r>
            <a:rPr lang="en-GB" sz="2000">
              <a:latin typeface="Arial" panose="020B0604020202020204" pitchFamily="34" charset="0"/>
              <a:cs typeface="Arial" panose="020B0604020202020204" pitchFamily="34" charset="0"/>
            </a:rPr>
            <a:t> with people trained to your standards </a:t>
          </a:r>
          <a:endParaRPr lang="en-GB" sz="2000" b="0">
            <a:latin typeface="Arial" panose="020B0604020202020204" pitchFamily="34" charset="0"/>
            <a:cs typeface="Arial" panose="020B0604020202020204" pitchFamily="34" charset="0"/>
          </a:endParaRPr>
        </a:p>
      </dgm:t>
    </dgm:pt>
    <dgm:pt modelId="{30059CF5-ABE1-4B8A-8FF9-A25F430B036B}" type="parTrans" cxnId="{019F71E9-D2FE-4CB6-AFEF-CF4AAF2FAD7D}">
      <dgm:prSet/>
      <dgm:spPr/>
      <dgm:t>
        <a:bodyPr/>
        <a:lstStyle/>
        <a:p>
          <a:endParaRPr lang="en-GB" sz="2000">
            <a:latin typeface="Arial" panose="020B0604020202020204" pitchFamily="34" charset="0"/>
            <a:cs typeface="Arial" panose="020B0604020202020204" pitchFamily="34" charset="0"/>
          </a:endParaRPr>
        </a:p>
      </dgm:t>
    </dgm:pt>
    <dgm:pt modelId="{29D459D9-1FBF-4A1B-AA77-8BE4D982E124}" type="sibTrans" cxnId="{019F71E9-D2FE-4CB6-AFEF-CF4AAF2FAD7D}">
      <dgm:prSet/>
      <dgm:spPr/>
      <dgm:t>
        <a:bodyPr/>
        <a:lstStyle/>
        <a:p>
          <a:endParaRPr lang="en-GB" sz="2000">
            <a:latin typeface="Arial" panose="020B0604020202020204" pitchFamily="34" charset="0"/>
            <a:cs typeface="Arial" panose="020B0604020202020204" pitchFamily="34" charset="0"/>
          </a:endParaRPr>
        </a:p>
      </dgm:t>
    </dgm:pt>
    <dgm:pt modelId="{82E3517A-8D53-4A2D-A54F-08761014B6FF}">
      <dgm:prSet phldrT="[Text]" custT="1"/>
      <dgm:spPr>
        <a:solidFill>
          <a:srgbClr val="546BFF"/>
        </a:solidFill>
        <a:ln>
          <a:noFill/>
        </a:ln>
      </dgm:spPr>
      <dgm:t>
        <a:bodyPr/>
        <a:lstStyle/>
        <a:p>
          <a:pPr>
            <a:buNone/>
          </a:pPr>
          <a:r>
            <a:rPr lang="en-GB" sz="2000" b="1">
              <a:latin typeface="Arial" panose="020B0604020202020204" pitchFamily="34" charset="0"/>
              <a:cs typeface="Arial" panose="020B0604020202020204" pitchFamily="34" charset="0"/>
            </a:rPr>
            <a:t>Influence the curriculum</a:t>
          </a:r>
          <a:r>
            <a:rPr lang="en-GB" sz="2000">
              <a:latin typeface="Arial" panose="020B0604020202020204" pitchFamily="34" charset="0"/>
              <a:cs typeface="Arial" panose="020B0604020202020204" pitchFamily="34" charset="0"/>
            </a:rPr>
            <a:t> so colleges teach what your sites actually need </a:t>
          </a:r>
          <a:endParaRPr lang="en-GB" sz="2000" b="0">
            <a:latin typeface="Arial" panose="020B0604020202020204" pitchFamily="34" charset="0"/>
            <a:cs typeface="Arial" panose="020B0604020202020204" pitchFamily="34" charset="0"/>
          </a:endParaRPr>
        </a:p>
      </dgm:t>
    </dgm:pt>
    <dgm:pt modelId="{94A1CC42-964C-4B49-9BB1-2D5B65E4AD49}" type="parTrans" cxnId="{5465B786-12A9-4F36-B7E4-21E403931B64}">
      <dgm:prSet/>
      <dgm:spPr/>
      <dgm:t>
        <a:bodyPr/>
        <a:lstStyle/>
        <a:p>
          <a:endParaRPr lang="en-GB" sz="2000">
            <a:latin typeface="Arial" panose="020B0604020202020204" pitchFamily="34" charset="0"/>
            <a:cs typeface="Arial" panose="020B0604020202020204" pitchFamily="34" charset="0"/>
          </a:endParaRPr>
        </a:p>
      </dgm:t>
    </dgm:pt>
    <dgm:pt modelId="{6A7CA2E3-4C64-48DF-913F-D5C3EB14EC44}" type="sibTrans" cxnId="{5465B786-12A9-4F36-B7E4-21E403931B64}">
      <dgm:prSet/>
      <dgm:spPr/>
      <dgm:t>
        <a:bodyPr/>
        <a:lstStyle/>
        <a:p>
          <a:endParaRPr lang="en-GB" sz="2000">
            <a:latin typeface="Arial" panose="020B0604020202020204" pitchFamily="34" charset="0"/>
            <a:cs typeface="Arial" panose="020B0604020202020204" pitchFamily="34" charset="0"/>
          </a:endParaRPr>
        </a:p>
      </dgm:t>
    </dgm:pt>
    <dgm:pt modelId="{7BBF426F-3925-4E0B-961D-7FEC58E79EF0}">
      <dgm:prSet phldrT="[Text]" custT="1"/>
      <dgm:spPr>
        <a:solidFill>
          <a:srgbClr val="546BFF"/>
        </a:solidFill>
        <a:ln>
          <a:noFill/>
        </a:ln>
      </dgm:spPr>
      <dgm:t>
        <a:bodyPr/>
        <a:lstStyle/>
        <a:p>
          <a:pPr>
            <a:buNone/>
          </a:pPr>
          <a:r>
            <a:rPr lang="en-GB" sz="2000" b="1">
              <a:latin typeface="Arial"/>
              <a:cs typeface="Arial"/>
            </a:rPr>
            <a:t>Develop your workers</a:t>
          </a:r>
          <a:r>
            <a:rPr lang="en-GB" sz="2000">
              <a:latin typeface="Arial"/>
              <a:cs typeface="Arial"/>
            </a:rPr>
            <a:t> through real leadership, communication and mentoring experience </a:t>
          </a:r>
          <a:endParaRPr lang="en-GB" sz="2000" b="0">
            <a:latin typeface="Arial"/>
            <a:cs typeface="Arial"/>
          </a:endParaRPr>
        </a:p>
      </dgm:t>
    </dgm:pt>
    <dgm:pt modelId="{37D3DD11-3685-415C-8C2A-B72BCD3CB22B}" type="parTrans" cxnId="{619E94B7-AB9B-4C54-A915-F2819D71390D}">
      <dgm:prSet/>
      <dgm:spPr/>
      <dgm:t>
        <a:bodyPr/>
        <a:lstStyle/>
        <a:p>
          <a:endParaRPr lang="en-GB" sz="2000">
            <a:latin typeface="Arial" panose="020B0604020202020204" pitchFamily="34" charset="0"/>
            <a:cs typeface="Arial" panose="020B0604020202020204" pitchFamily="34" charset="0"/>
          </a:endParaRPr>
        </a:p>
      </dgm:t>
    </dgm:pt>
    <dgm:pt modelId="{809ABDB8-AA3F-461E-8A0E-554F0AD1E34A}" type="sibTrans" cxnId="{619E94B7-AB9B-4C54-A915-F2819D71390D}">
      <dgm:prSet/>
      <dgm:spPr/>
      <dgm:t>
        <a:bodyPr/>
        <a:lstStyle/>
        <a:p>
          <a:endParaRPr lang="en-GB" sz="2000">
            <a:latin typeface="Arial" panose="020B0604020202020204" pitchFamily="34" charset="0"/>
            <a:cs typeface="Arial" panose="020B0604020202020204" pitchFamily="34" charset="0"/>
          </a:endParaRPr>
        </a:p>
      </dgm:t>
    </dgm:pt>
    <dgm:pt modelId="{00AE831A-3D14-43BF-80D7-E9FA0C72297D}">
      <dgm:prSet phldrT="[Text]" custT="1"/>
      <dgm:spPr>
        <a:solidFill>
          <a:srgbClr val="546BFF"/>
        </a:solidFill>
        <a:ln>
          <a:noFill/>
        </a:ln>
      </dgm:spPr>
      <dgm:t>
        <a:bodyPr/>
        <a:lstStyle/>
        <a:p>
          <a:pPr>
            <a:buNone/>
          </a:pPr>
          <a:r>
            <a:rPr lang="en-GB" sz="2000" b="1">
              <a:latin typeface="Arial" panose="020B0604020202020204" pitchFamily="34" charset="0"/>
              <a:cs typeface="Arial" panose="020B0604020202020204" pitchFamily="34" charset="0"/>
            </a:rPr>
            <a:t>Retain valuable industry knowledge </a:t>
          </a:r>
          <a:r>
            <a:rPr lang="en-GB" sz="2000" b="0">
              <a:latin typeface="Arial" panose="020B0604020202020204" pitchFamily="34" charset="0"/>
              <a:cs typeface="Arial" panose="020B0604020202020204" pitchFamily="34" charset="0"/>
            </a:rPr>
            <a:t>by giving later‑career workers meaningful development routes.</a:t>
          </a:r>
        </a:p>
      </dgm:t>
    </dgm:pt>
    <dgm:pt modelId="{9740A704-3A3D-4A54-9EAA-A0BCC3BF057D}" type="parTrans" cxnId="{E1F63C8C-AEC8-442A-B3DF-F23938580ECF}">
      <dgm:prSet/>
      <dgm:spPr/>
      <dgm:t>
        <a:bodyPr/>
        <a:lstStyle/>
        <a:p>
          <a:endParaRPr lang="en-GB" sz="2000">
            <a:latin typeface="Arial" panose="020B0604020202020204" pitchFamily="34" charset="0"/>
            <a:cs typeface="Arial" panose="020B0604020202020204" pitchFamily="34" charset="0"/>
          </a:endParaRPr>
        </a:p>
      </dgm:t>
    </dgm:pt>
    <dgm:pt modelId="{CBE7ED2C-51DA-4914-990F-FEA4A107FC29}" type="sibTrans" cxnId="{E1F63C8C-AEC8-442A-B3DF-F23938580ECF}">
      <dgm:prSet/>
      <dgm:spPr/>
      <dgm:t>
        <a:bodyPr/>
        <a:lstStyle/>
        <a:p>
          <a:endParaRPr lang="en-GB" sz="2000">
            <a:latin typeface="Arial" panose="020B0604020202020204" pitchFamily="34" charset="0"/>
            <a:cs typeface="Arial" panose="020B0604020202020204" pitchFamily="34" charset="0"/>
          </a:endParaRPr>
        </a:p>
      </dgm:t>
    </dgm:pt>
    <dgm:pt modelId="{80D3A750-1ACC-4AD3-912E-55B06C7328C3}">
      <dgm:prSet phldrT="[Text]" custT="1"/>
      <dgm:spPr>
        <a:solidFill>
          <a:srgbClr val="546BFF"/>
        </a:solidFill>
        <a:ln>
          <a:noFill/>
        </a:ln>
      </dgm:spPr>
      <dgm:t>
        <a:bodyPr/>
        <a:lstStyle/>
        <a:p>
          <a:pPr rtl="0">
            <a:buNone/>
          </a:pPr>
          <a:r>
            <a:rPr lang="en-GB" sz="2000" b="1">
              <a:latin typeface="Arial"/>
              <a:cs typeface="Arial"/>
            </a:rPr>
            <a:t>Raise your organisation's profile</a:t>
          </a:r>
          <a:r>
            <a:rPr lang="en-GB" sz="2000">
              <a:latin typeface="Arial"/>
              <a:cs typeface="Arial"/>
            </a:rPr>
            <a:t> as a sector leader committed to skills </a:t>
          </a:r>
          <a:r>
            <a:rPr lang="en-GB" sz="2000" b="0">
              <a:latin typeface="Arial"/>
              <a:cs typeface="Arial"/>
            </a:rPr>
            <a:t>development </a:t>
          </a:r>
        </a:p>
      </dgm:t>
    </dgm:pt>
    <dgm:pt modelId="{AA60E5CA-89A0-4A07-A45C-0201430ADBE4}" type="parTrans" cxnId="{CA0D226A-4656-49FD-800C-F3E34B90FA9C}">
      <dgm:prSet/>
      <dgm:spPr/>
      <dgm:t>
        <a:bodyPr/>
        <a:lstStyle/>
        <a:p>
          <a:endParaRPr lang="en-GB" sz="2000">
            <a:latin typeface="Arial" panose="020B0604020202020204" pitchFamily="34" charset="0"/>
            <a:cs typeface="Arial" panose="020B0604020202020204" pitchFamily="34" charset="0"/>
          </a:endParaRPr>
        </a:p>
      </dgm:t>
    </dgm:pt>
    <dgm:pt modelId="{0259706B-BB56-46DD-BBF6-867B6078B35F}" type="sibTrans" cxnId="{CA0D226A-4656-49FD-800C-F3E34B90FA9C}">
      <dgm:prSet/>
      <dgm:spPr/>
      <dgm:t>
        <a:bodyPr/>
        <a:lstStyle/>
        <a:p>
          <a:endParaRPr lang="en-GB" sz="2000">
            <a:latin typeface="Arial" panose="020B0604020202020204" pitchFamily="34" charset="0"/>
            <a:cs typeface="Arial" panose="020B0604020202020204" pitchFamily="34" charset="0"/>
          </a:endParaRPr>
        </a:p>
      </dgm:t>
    </dgm:pt>
    <dgm:pt modelId="{A563725D-F996-45C6-873D-552C72E3341E}">
      <dgm:prSet phldrT="[Text]" custT="1"/>
      <dgm:spPr>
        <a:solidFill>
          <a:srgbClr val="546BFF"/>
        </a:solidFill>
        <a:ln>
          <a:noFill/>
        </a:ln>
      </dgm:spPr>
      <dgm:t>
        <a:bodyPr/>
        <a:lstStyle/>
        <a:p>
          <a:pPr rtl="0">
            <a:buNone/>
          </a:pPr>
          <a:r>
            <a:rPr lang="en-GB" sz="2000" b="1">
              <a:latin typeface="Arial"/>
              <a:cs typeface="Arial"/>
            </a:rPr>
            <a:t>Identify emerging talent early</a:t>
          </a:r>
          <a:r>
            <a:rPr lang="en-GB" sz="2000">
              <a:latin typeface="Arial"/>
              <a:cs typeface="Arial"/>
            </a:rPr>
            <a:t> through direct contact with learners</a:t>
          </a:r>
          <a:r>
            <a:rPr lang="en-GB" sz="2000" b="0">
              <a:latin typeface="Arial"/>
              <a:cs typeface="Arial"/>
            </a:rPr>
            <a:t> at local FE colleges </a:t>
          </a:r>
        </a:p>
      </dgm:t>
    </dgm:pt>
    <dgm:pt modelId="{FB568AB0-0162-4CFC-8B22-6FEBBC099B1D}" type="parTrans" cxnId="{974963BD-F39A-4886-BA5E-7413425C2DC3}">
      <dgm:prSet/>
      <dgm:spPr/>
      <dgm:t>
        <a:bodyPr/>
        <a:lstStyle/>
        <a:p>
          <a:endParaRPr lang="en-GB" sz="2000">
            <a:latin typeface="Arial" panose="020B0604020202020204" pitchFamily="34" charset="0"/>
            <a:cs typeface="Arial" panose="020B0604020202020204" pitchFamily="34" charset="0"/>
          </a:endParaRPr>
        </a:p>
      </dgm:t>
    </dgm:pt>
    <dgm:pt modelId="{DDC7019B-306E-4429-B6C4-F2188126BCC8}" type="sibTrans" cxnId="{974963BD-F39A-4886-BA5E-7413425C2DC3}">
      <dgm:prSet/>
      <dgm:spPr/>
      <dgm:t>
        <a:bodyPr/>
        <a:lstStyle/>
        <a:p>
          <a:endParaRPr lang="en-GB" sz="2000">
            <a:latin typeface="Arial" panose="020B0604020202020204" pitchFamily="34" charset="0"/>
            <a:cs typeface="Arial" panose="020B0604020202020204" pitchFamily="34" charset="0"/>
          </a:endParaRPr>
        </a:p>
      </dgm:t>
    </dgm:pt>
    <dgm:pt modelId="{DDB81CE3-5DAF-4C3C-8CEB-93534CCBFAA2}" type="pres">
      <dgm:prSet presAssocID="{25F9820E-4D0B-4500-ADBA-C03F1E07C4E7}" presName="diagram" presStyleCnt="0">
        <dgm:presLayoutVars>
          <dgm:dir/>
          <dgm:resizeHandles val="exact"/>
        </dgm:presLayoutVars>
      </dgm:prSet>
      <dgm:spPr/>
    </dgm:pt>
    <dgm:pt modelId="{310692BA-F398-487A-A882-BD47FF486317}" type="pres">
      <dgm:prSet presAssocID="{EAF3137D-CE99-4FB4-A9C2-732AF277B3A7}" presName="node" presStyleLbl="node1" presStyleIdx="0" presStyleCnt="6">
        <dgm:presLayoutVars>
          <dgm:bulletEnabled val="1"/>
        </dgm:presLayoutVars>
      </dgm:prSet>
      <dgm:spPr/>
    </dgm:pt>
    <dgm:pt modelId="{B3A02FDC-F576-4FCD-8CAE-8AA4E4BAC61E}" type="pres">
      <dgm:prSet presAssocID="{29D459D9-1FBF-4A1B-AA77-8BE4D982E124}" presName="sibTrans" presStyleCnt="0"/>
      <dgm:spPr/>
    </dgm:pt>
    <dgm:pt modelId="{1A4A6177-C9BF-4B1E-8187-A31B1F6743B6}" type="pres">
      <dgm:prSet presAssocID="{82E3517A-8D53-4A2D-A54F-08761014B6FF}" presName="node" presStyleLbl="node1" presStyleIdx="1" presStyleCnt="6">
        <dgm:presLayoutVars>
          <dgm:bulletEnabled val="1"/>
        </dgm:presLayoutVars>
      </dgm:prSet>
      <dgm:spPr/>
    </dgm:pt>
    <dgm:pt modelId="{025E6E9B-5458-48B4-BE01-E6F1AC845FD0}" type="pres">
      <dgm:prSet presAssocID="{6A7CA2E3-4C64-48DF-913F-D5C3EB14EC44}" presName="sibTrans" presStyleCnt="0"/>
      <dgm:spPr/>
    </dgm:pt>
    <dgm:pt modelId="{76F3A986-33A5-4FF0-B876-ED4B1A48CC57}" type="pres">
      <dgm:prSet presAssocID="{7BBF426F-3925-4E0B-961D-7FEC58E79EF0}" presName="node" presStyleLbl="node1" presStyleIdx="2" presStyleCnt="6">
        <dgm:presLayoutVars>
          <dgm:bulletEnabled val="1"/>
        </dgm:presLayoutVars>
      </dgm:prSet>
      <dgm:spPr/>
    </dgm:pt>
    <dgm:pt modelId="{B71B0607-759E-4418-BA0B-C6ABC6A6FFD0}" type="pres">
      <dgm:prSet presAssocID="{809ABDB8-AA3F-461E-8A0E-554F0AD1E34A}" presName="sibTrans" presStyleCnt="0"/>
      <dgm:spPr/>
    </dgm:pt>
    <dgm:pt modelId="{CF588A16-56C2-49D5-AB1B-3A614678A45E}" type="pres">
      <dgm:prSet presAssocID="{00AE831A-3D14-43BF-80D7-E9FA0C72297D}" presName="node" presStyleLbl="node1" presStyleIdx="3" presStyleCnt="6">
        <dgm:presLayoutVars>
          <dgm:bulletEnabled val="1"/>
        </dgm:presLayoutVars>
      </dgm:prSet>
      <dgm:spPr/>
    </dgm:pt>
    <dgm:pt modelId="{D0C07311-38B8-45B5-9C87-A96CF6ADA19D}" type="pres">
      <dgm:prSet presAssocID="{CBE7ED2C-51DA-4914-990F-FEA4A107FC29}" presName="sibTrans" presStyleCnt="0"/>
      <dgm:spPr/>
    </dgm:pt>
    <dgm:pt modelId="{44816D79-E971-4BF6-B65B-83C5F4EFA7CD}" type="pres">
      <dgm:prSet presAssocID="{80D3A750-1ACC-4AD3-912E-55B06C7328C3}" presName="node" presStyleLbl="node1" presStyleIdx="4" presStyleCnt="6">
        <dgm:presLayoutVars>
          <dgm:bulletEnabled val="1"/>
        </dgm:presLayoutVars>
      </dgm:prSet>
      <dgm:spPr/>
    </dgm:pt>
    <dgm:pt modelId="{721C31B0-20F1-413E-ACA0-C213FF2D252C}" type="pres">
      <dgm:prSet presAssocID="{0259706B-BB56-46DD-BBF6-867B6078B35F}" presName="sibTrans" presStyleCnt="0"/>
      <dgm:spPr/>
    </dgm:pt>
    <dgm:pt modelId="{6D804F84-177C-4ADA-A38D-55A4360087C2}" type="pres">
      <dgm:prSet presAssocID="{A563725D-F996-45C6-873D-552C72E3341E}" presName="node" presStyleLbl="node1" presStyleIdx="5" presStyleCnt="6">
        <dgm:presLayoutVars>
          <dgm:bulletEnabled val="1"/>
        </dgm:presLayoutVars>
      </dgm:prSet>
      <dgm:spPr/>
    </dgm:pt>
  </dgm:ptLst>
  <dgm:cxnLst>
    <dgm:cxn modelId="{38489503-9345-469E-91DD-612AF3D2C822}" type="presOf" srcId="{EAF3137D-CE99-4FB4-A9C2-732AF277B3A7}" destId="{310692BA-F398-487A-A882-BD47FF486317}" srcOrd="0" destOrd="0" presId="urn:microsoft.com/office/officeart/2005/8/layout/default"/>
    <dgm:cxn modelId="{03A7AD05-B3F8-42AA-AE33-F2F235A7A339}" type="presOf" srcId="{7BBF426F-3925-4E0B-961D-7FEC58E79EF0}" destId="{76F3A986-33A5-4FF0-B876-ED4B1A48CC57}" srcOrd="0" destOrd="0" presId="urn:microsoft.com/office/officeart/2005/8/layout/default"/>
    <dgm:cxn modelId="{5DF9CE29-D310-48DD-8C20-A3FB62BDFAFD}" type="presOf" srcId="{00AE831A-3D14-43BF-80D7-E9FA0C72297D}" destId="{CF588A16-56C2-49D5-AB1B-3A614678A45E}" srcOrd="0" destOrd="0" presId="urn:microsoft.com/office/officeart/2005/8/layout/default"/>
    <dgm:cxn modelId="{0A791934-D280-4F2D-9955-59B6B91656C2}" type="presOf" srcId="{A563725D-F996-45C6-873D-552C72E3341E}" destId="{6D804F84-177C-4ADA-A38D-55A4360087C2}" srcOrd="0" destOrd="0" presId="urn:microsoft.com/office/officeart/2005/8/layout/default"/>
    <dgm:cxn modelId="{988E225F-2DA8-4E69-A5B7-3C761DC5B6B6}" type="presOf" srcId="{25F9820E-4D0B-4500-ADBA-C03F1E07C4E7}" destId="{DDB81CE3-5DAF-4C3C-8CEB-93534CCBFAA2}" srcOrd="0" destOrd="0" presId="urn:microsoft.com/office/officeart/2005/8/layout/default"/>
    <dgm:cxn modelId="{CA0D226A-4656-49FD-800C-F3E34B90FA9C}" srcId="{25F9820E-4D0B-4500-ADBA-C03F1E07C4E7}" destId="{80D3A750-1ACC-4AD3-912E-55B06C7328C3}" srcOrd="4" destOrd="0" parTransId="{AA60E5CA-89A0-4A07-A45C-0201430ADBE4}" sibTransId="{0259706B-BB56-46DD-BBF6-867B6078B35F}"/>
    <dgm:cxn modelId="{C4D09057-9BD9-4C76-B239-3E8126E10551}" type="presOf" srcId="{82E3517A-8D53-4A2D-A54F-08761014B6FF}" destId="{1A4A6177-C9BF-4B1E-8187-A31B1F6743B6}" srcOrd="0" destOrd="0" presId="urn:microsoft.com/office/officeart/2005/8/layout/default"/>
    <dgm:cxn modelId="{5465B786-12A9-4F36-B7E4-21E403931B64}" srcId="{25F9820E-4D0B-4500-ADBA-C03F1E07C4E7}" destId="{82E3517A-8D53-4A2D-A54F-08761014B6FF}" srcOrd="1" destOrd="0" parTransId="{94A1CC42-964C-4B49-9BB1-2D5B65E4AD49}" sibTransId="{6A7CA2E3-4C64-48DF-913F-D5C3EB14EC44}"/>
    <dgm:cxn modelId="{E1F63C8C-AEC8-442A-B3DF-F23938580ECF}" srcId="{25F9820E-4D0B-4500-ADBA-C03F1E07C4E7}" destId="{00AE831A-3D14-43BF-80D7-E9FA0C72297D}" srcOrd="3" destOrd="0" parTransId="{9740A704-3A3D-4A54-9EAA-A0BCC3BF057D}" sibTransId="{CBE7ED2C-51DA-4914-990F-FEA4A107FC29}"/>
    <dgm:cxn modelId="{619E94B7-AB9B-4C54-A915-F2819D71390D}" srcId="{25F9820E-4D0B-4500-ADBA-C03F1E07C4E7}" destId="{7BBF426F-3925-4E0B-961D-7FEC58E79EF0}" srcOrd="2" destOrd="0" parTransId="{37D3DD11-3685-415C-8C2A-B72BCD3CB22B}" sibTransId="{809ABDB8-AA3F-461E-8A0E-554F0AD1E34A}"/>
    <dgm:cxn modelId="{974963BD-F39A-4886-BA5E-7413425C2DC3}" srcId="{25F9820E-4D0B-4500-ADBA-C03F1E07C4E7}" destId="{A563725D-F996-45C6-873D-552C72E3341E}" srcOrd="5" destOrd="0" parTransId="{FB568AB0-0162-4CFC-8B22-6FEBBC099B1D}" sibTransId="{DDC7019B-306E-4429-B6C4-F2188126BCC8}"/>
    <dgm:cxn modelId="{A958CCD7-A31C-43B3-A84A-E7F5B5F5859C}" type="presOf" srcId="{80D3A750-1ACC-4AD3-912E-55B06C7328C3}" destId="{44816D79-E971-4BF6-B65B-83C5F4EFA7CD}" srcOrd="0" destOrd="0" presId="urn:microsoft.com/office/officeart/2005/8/layout/default"/>
    <dgm:cxn modelId="{019F71E9-D2FE-4CB6-AFEF-CF4AAF2FAD7D}" srcId="{25F9820E-4D0B-4500-ADBA-C03F1E07C4E7}" destId="{EAF3137D-CE99-4FB4-A9C2-732AF277B3A7}" srcOrd="0" destOrd="0" parTransId="{30059CF5-ABE1-4B8A-8FF9-A25F430B036B}" sibTransId="{29D459D9-1FBF-4A1B-AA77-8BE4D982E124}"/>
    <dgm:cxn modelId="{C41B196C-B5C7-4894-B89C-92BB11998B9D}" type="presParOf" srcId="{DDB81CE3-5DAF-4C3C-8CEB-93534CCBFAA2}" destId="{310692BA-F398-487A-A882-BD47FF486317}" srcOrd="0" destOrd="0" presId="urn:microsoft.com/office/officeart/2005/8/layout/default"/>
    <dgm:cxn modelId="{FEC8774F-BDB8-4E16-9D90-C44DDBF19A91}" type="presParOf" srcId="{DDB81CE3-5DAF-4C3C-8CEB-93534CCBFAA2}" destId="{B3A02FDC-F576-4FCD-8CAE-8AA4E4BAC61E}" srcOrd="1" destOrd="0" presId="urn:microsoft.com/office/officeart/2005/8/layout/default"/>
    <dgm:cxn modelId="{1BCAEBBC-939B-4EDF-B1DE-5CE1AA4A4CF6}" type="presParOf" srcId="{DDB81CE3-5DAF-4C3C-8CEB-93534CCBFAA2}" destId="{1A4A6177-C9BF-4B1E-8187-A31B1F6743B6}" srcOrd="2" destOrd="0" presId="urn:microsoft.com/office/officeart/2005/8/layout/default"/>
    <dgm:cxn modelId="{D1E84177-47CD-436D-A33E-E91C388BBF1E}" type="presParOf" srcId="{DDB81CE3-5DAF-4C3C-8CEB-93534CCBFAA2}" destId="{025E6E9B-5458-48B4-BE01-E6F1AC845FD0}" srcOrd="3" destOrd="0" presId="urn:microsoft.com/office/officeart/2005/8/layout/default"/>
    <dgm:cxn modelId="{8BBC1D11-517D-4B9A-BC62-B4F1AF2F89B9}" type="presParOf" srcId="{DDB81CE3-5DAF-4C3C-8CEB-93534CCBFAA2}" destId="{76F3A986-33A5-4FF0-B876-ED4B1A48CC57}" srcOrd="4" destOrd="0" presId="urn:microsoft.com/office/officeart/2005/8/layout/default"/>
    <dgm:cxn modelId="{963D49EA-C78F-425B-BE63-C4BD5BAF06FA}" type="presParOf" srcId="{DDB81CE3-5DAF-4C3C-8CEB-93534CCBFAA2}" destId="{B71B0607-759E-4418-BA0B-C6ABC6A6FFD0}" srcOrd="5" destOrd="0" presId="urn:microsoft.com/office/officeart/2005/8/layout/default"/>
    <dgm:cxn modelId="{E7B468E1-C7F1-4B64-8597-D34BAEF696AE}" type="presParOf" srcId="{DDB81CE3-5DAF-4C3C-8CEB-93534CCBFAA2}" destId="{CF588A16-56C2-49D5-AB1B-3A614678A45E}" srcOrd="6" destOrd="0" presId="urn:microsoft.com/office/officeart/2005/8/layout/default"/>
    <dgm:cxn modelId="{0AD3B709-12DE-4582-843A-38ED79CE67C8}" type="presParOf" srcId="{DDB81CE3-5DAF-4C3C-8CEB-93534CCBFAA2}" destId="{D0C07311-38B8-45B5-9C87-A96CF6ADA19D}" srcOrd="7" destOrd="0" presId="urn:microsoft.com/office/officeart/2005/8/layout/default"/>
    <dgm:cxn modelId="{1940F301-BDD7-4B10-87E3-D724DF8BCB36}" type="presParOf" srcId="{DDB81CE3-5DAF-4C3C-8CEB-93534CCBFAA2}" destId="{44816D79-E971-4BF6-B65B-83C5F4EFA7CD}" srcOrd="8" destOrd="0" presId="urn:microsoft.com/office/officeart/2005/8/layout/default"/>
    <dgm:cxn modelId="{4D2E05F1-677D-4554-9AA2-F505B7DA55C0}" type="presParOf" srcId="{DDB81CE3-5DAF-4C3C-8CEB-93534CCBFAA2}" destId="{721C31B0-20F1-413E-ACA0-C213FF2D252C}" srcOrd="9" destOrd="0" presId="urn:microsoft.com/office/officeart/2005/8/layout/default"/>
    <dgm:cxn modelId="{5C0B50FB-0F2F-4029-AFCC-F10EAF650A34}" type="presParOf" srcId="{DDB81CE3-5DAF-4C3C-8CEB-93534CCBFAA2}" destId="{6D804F84-177C-4ADA-A38D-55A4360087C2}"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BD90653-7D5B-4C94-A113-5C00D1AA480A}"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62F2FF99-CE1C-4238-ADB1-64056FEB7E09}">
      <dgm:prSet phldrT="[Text]" custT="1"/>
      <dgm:spPr>
        <a:solidFill>
          <a:srgbClr val="546BFF"/>
        </a:solidFill>
        <a:ln>
          <a:noFill/>
        </a:ln>
      </dgm:spPr>
      <dgm:t>
        <a:bodyPr/>
        <a:lstStyle/>
        <a:p>
          <a:pPr rtl="0"/>
          <a:r>
            <a:rPr lang="en-GB" sz="1400" b="1">
              <a:latin typeface="Arial"/>
              <a:cs typeface="Arial"/>
            </a:rPr>
            <a:t>No new qualifications needed:</a:t>
          </a:r>
          <a:r>
            <a:rPr lang="en-GB" sz="1400">
              <a:latin typeface="Arial"/>
              <a:cs typeface="Arial"/>
            </a:rPr>
            <a:t> Workers can start training others in FE straight away, and many colleges offer on‑the‑job teacher training so they can become fully qualified while earning. </a:t>
          </a:r>
        </a:p>
      </dgm:t>
    </dgm:pt>
    <dgm:pt modelId="{9C964D70-B356-4816-ACFA-EE7604F6AC5D}" type="parTrans" cxnId="{F2E573C3-6037-4A1B-A696-80F0E51AD7E2}">
      <dgm:prSet/>
      <dgm:spPr/>
      <dgm:t>
        <a:bodyPr/>
        <a:lstStyle/>
        <a:p>
          <a:endParaRPr lang="en-GB" sz="1400">
            <a:latin typeface="Arial" panose="020B0604020202020204" pitchFamily="34" charset="0"/>
            <a:cs typeface="Arial" panose="020B0604020202020204" pitchFamily="34" charset="0"/>
          </a:endParaRPr>
        </a:p>
      </dgm:t>
    </dgm:pt>
    <dgm:pt modelId="{F80B7721-D408-4900-91D2-BB184734DBF0}" type="sibTrans" cxnId="{F2E573C3-6037-4A1B-A696-80F0E51AD7E2}">
      <dgm:prSet/>
      <dgm:spPr/>
      <dgm:t>
        <a:bodyPr/>
        <a:lstStyle/>
        <a:p>
          <a:endParaRPr lang="en-GB" sz="1400">
            <a:latin typeface="Arial" panose="020B0604020202020204" pitchFamily="34" charset="0"/>
            <a:cs typeface="Arial" panose="020B0604020202020204" pitchFamily="34" charset="0"/>
          </a:endParaRPr>
        </a:p>
      </dgm:t>
    </dgm:pt>
    <dgm:pt modelId="{45170B18-3479-4C65-830D-6D6B589BD5AC}">
      <dgm:prSet phldrT="[Text]" custT="1"/>
      <dgm:spPr>
        <a:solidFill>
          <a:srgbClr val="546BFF"/>
        </a:solidFill>
        <a:ln>
          <a:noFill/>
        </a:ln>
      </dgm:spPr>
      <dgm:t>
        <a:bodyPr/>
        <a:lstStyle/>
        <a:p>
          <a:r>
            <a:rPr lang="en-GB" sz="1400" b="1">
              <a:latin typeface="Arial" panose="020B0604020202020204" pitchFamily="34" charset="0"/>
              <a:cs typeface="Arial" panose="020B0604020202020204" pitchFamily="34" charset="0"/>
            </a:rPr>
            <a:t>Strengthening the sector:</a:t>
          </a:r>
          <a:r>
            <a:rPr lang="en-GB" sz="1400">
              <a:latin typeface="Arial" panose="020B0604020202020204" pitchFamily="34" charset="0"/>
              <a:cs typeface="Arial" panose="020B0604020202020204" pitchFamily="34" charset="0"/>
            </a:rPr>
            <a:t> Workers share real‑world experience that helps prepare learners for work and ensures training reflects current industry needs. </a:t>
          </a:r>
          <a:endParaRPr lang="en-GB" sz="1400" b="0">
            <a:latin typeface="Arial" panose="020B0604020202020204" pitchFamily="34" charset="0"/>
            <a:cs typeface="Arial" panose="020B0604020202020204" pitchFamily="34" charset="0"/>
          </a:endParaRPr>
        </a:p>
      </dgm:t>
    </dgm:pt>
    <dgm:pt modelId="{B203F985-7D66-4FF8-A8B9-18FEDCDD5C6F}" type="parTrans" cxnId="{B4C430F9-EA70-4325-BF04-317F88B106B7}">
      <dgm:prSet/>
      <dgm:spPr/>
      <dgm:t>
        <a:bodyPr/>
        <a:lstStyle/>
        <a:p>
          <a:endParaRPr lang="en-GB" sz="1400">
            <a:latin typeface="Arial" panose="020B0604020202020204" pitchFamily="34" charset="0"/>
            <a:cs typeface="Arial" panose="020B0604020202020204" pitchFamily="34" charset="0"/>
          </a:endParaRPr>
        </a:p>
      </dgm:t>
    </dgm:pt>
    <dgm:pt modelId="{7149F2DF-9C6D-4091-8CDD-A6F4537B119D}" type="sibTrans" cxnId="{B4C430F9-EA70-4325-BF04-317F88B106B7}">
      <dgm:prSet/>
      <dgm:spPr/>
      <dgm:t>
        <a:bodyPr/>
        <a:lstStyle/>
        <a:p>
          <a:endParaRPr lang="en-GB" sz="1400">
            <a:latin typeface="Arial" panose="020B0604020202020204" pitchFamily="34" charset="0"/>
            <a:cs typeface="Arial" panose="020B0604020202020204" pitchFamily="34" charset="0"/>
          </a:endParaRPr>
        </a:p>
      </dgm:t>
    </dgm:pt>
    <dgm:pt modelId="{C60CDE57-7FE1-4F4D-A7AD-F5F089FDFC60}">
      <dgm:prSet phldrT="[Text]" custT="1"/>
      <dgm:spPr>
        <a:solidFill>
          <a:srgbClr val="546BFF"/>
        </a:solidFill>
        <a:ln>
          <a:noFill/>
        </a:ln>
      </dgm:spPr>
      <dgm:t>
        <a:bodyPr/>
        <a:lstStyle/>
        <a:p>
          <a:pPr rtl="0"/>
          <a:r>
            <a:rPr lang="en-GB" sz="1400" b="1">
              <a:latin typeface="Arial"/>
              <a:cs typeface="Arial"/>
            </a:rPr>
            <a:t>Renewed career purpose:</a:t>
          </a:r>
          <a:r>
            <a:rPr lang="en-GB" sz="1400">
              <a:latin typeface="Arial"/>
              <a:cs typeface="Arial"/>
            </a:rPr>
            <a:t> Training others at a local college can provide a fresh environment for workers to use long‑developed skills while staying connected to their trade. </a:t>
          </a:r>
          <a:endParaRPr lang="en-GB" sz="1400" b="0">
            <a:latin typeface="Arial"/>
            <a:cs typeface="Arial"/>
          </a:endParaRPr>
        </a:p>
      </dgm:t>
    </dgm:pt>
    <dgm:pt modelId="{4E9ECD4D-C2CA-43B4-9C85-2DBE9F6A812F}" type="parTrans" cxnId="{C208D6DD-EB23-4441-9B45-7101DE8E3F76}">
      <dgm:prSet/>
      <dgm:spPr/>
      <dgm:t>
        <a:bodyPr/>
        <a:lstStyle/>
        <a:p>
          <a:endParaRPr lang="en-GB" sz="1400">
            <a:latin typeface="Arial" panose="020B0604020202020204" pitchFamily="34" charset="0"/>
            <a:cs typeface="Arial" panose="020B0604020202020204" pitchFamily="34" charset="0"/>
          </a:endParaRPr>
        </a:p>
      </dgm:t>
    </dgm:pt>
    <dgm:pt modelId="{918C2A4D-3ED0-406D-B59B-FB1CC7D72FC2}" type="sibTrans" cxnId="{C208D6DD-EB23-4441-9B45-7101DE8E3F76}">
      <dgm:prSet/>
      <dgm:spPr/>
      <dgm:t>
        <a:bodyPr/>
        <a:lstStyle/>
        <a:p>
          <a:endParaRPr lang="en-GB" sz="1400">
            <a:latin typeface="Arial" panose="020B0604020202020204" pitchFamily="34" charset="0"/>
            <a:cs typeface="Arial" panose="020B0604020202020204" pitchFamily="34" charset="0"/>
          </a:endParaRPr>
        </a:p>
      </dgm:t>
    </dgm:pt>
    <dgm:pt modelId="{01FDD06D-07F5-4DE0-A87D-6FD6D7E3AA57}">
      <dgm:prSet phldrT="[Text]" custT="1"/>
      <dgm:spPr>
        <a:solidFill>
          <a:srgbClr val="546BFF"/>
        </a:solidFill>
        <a:ln>
          <a:noFill/>
        </a:ln>
      </dgm:spPr>
      <dgm:t>
        <a:bodyPr/>
        <a:lstStyle/>
        <a:p>
          <a:r>
            <a:rPr lang="en-GB" sz="1400" b="1">
              <a:latin typeface="Arial" panose="020B0604020202020204" pitchFamily="34" charset="0"/>
              <a:cs typeface="Arial" panose="020B0604020202020204" pitchFamily="34" charset="0"/>
            </a:rPr>
            <a:t>Flexible opportunities:</a:t>
          </a:r>
          <a:r>
            <a:rPr lang="en-GB" sz="1400">
              <a:latin typeface="Arial" panose="020B0604020202020204" pitchFamily="34" charset="0"/>
              <a:cs typeface="Arial" panose="020B0604020202020204" pitchFamily="34" charset="0"/>
            </a:rPr>
            <a:t> While most FE roles are full‑time, some part‑time and flexible options are available, enabling involvement to sit alongside existing work or personal commitments. </a:t>
          </a:r>
          <a:endParaRPr lang="en-GB" sz="1400" b="0">
            <a:latin typeface="Arial" panose="020B0604020202020204" pitchFamily="34" charset="0"/>
            <a:cs typeface="Arial" panose="020B0604020202020204" pitchFamily="34" charset="0"/>
          </a:endParaRPr>
        </a:p>
      </dgm:t>
    </dgm:pt>
    <dgm:pt modelId="{00B47BAA-559A-4B47-85BE-5E82792EEA49}" type="parTrans" cxnId="{1BF7E454-409E-4F0E-8C86-36A383266933}">
      <dgm:prSet/>
      <dgm:spPr/>
      <dgm:t>
        <a:bodyPr/>
        <a:lstStyle/>
        <a:p>
          <a:endParaRPr lang="en-GB" sz="1400">
            <a:latin typeface="Arial" panose="020B0604020202020204" pitchFamily="34" charset="0"/>
            <a:cs typeface="Arial" panose="020B0604020202020204" pitchFamily="34" charset="0"/>
          </a:endParaRPr>
        </a:p>
      </dgm:t>
    </dgm:pt>
    <dgm:pt modelId="{A32906B3-15D8-4D22-B2BA-8A736180810D}" type="sibTrans" cxnId="{1BF7E454-409E-4F0E-8C86-36A383266933}">
      <dgm:prSet/>
      <dgm:spPr/>
      <dgm:t>
        <a:bodyPr/>
        <a:lstStyle/>
        <a:p>
          <a:endParaRPr lang="en-GB" sz="1400">
            <a:latin typeface="Arial" panose="020B0604020202020204" pitchFamily="34" charset="0"/>
            <a:cs typeface="Arial" panose="020B0604020202020204" pitchFamily="34" charset="0"/>
          </a:endParaRPr>
        </a:p>
      </dgm:t>
    </dgm:pt>
    <dgm:pt modelId="{23E4AE26-F9E4-47C7-A613-90C04B3BF385}" type="pres">
      <dgm:prSet presAssocID="{ABD90653-7D5B-4C94-A113-5C00D1AA480A}" presName="diagram" presStyleCnt="0">
        <dgm:presLayoutVars>
          <dgm:dir/>
          <dgm:resizeHandles val="exact"/>
        </dgm:presLayoutVars>
      </dgm:prSet>
      <dgm:spPr/>
    </dgm:pt>
    <dgm:pt modelId="{ECB79748-E842-454D-AF8F-7501FDB3AA2A}" type="pres">
      <dgm:prSet presAssocID="{62F2FF99-CE1C-4238-ADB1-64056FEB7E09}" presName="node" presStyleLbl="node1" presStyleIdx="0" presStyleCnt="4" custScaleX="270545">
        <dgm:presLayoutVars>
          <dgm:bulletEnabled val="1"/>
        </dgm:presLayoutVars>
      </dgm:prSet>
      <dgm:spPr/>
    </dgm:pt>
    <dgm:pt modelId="{EF717168-D726-4AD6-9272-3C99DB150F09}" type="pres">
      <dgm:prSet presAssocID="{F80B7721-D408-4900-91D2-BB184734DBF0}" presName="sibTrans" presStyleCnt="0"/>
      <dgm:spPr/>
    </dgm:pt>
    <dgm:pt modelId="{725FAA08-CFC1-4FE6-90B5-E24198EE35CA}" type="pres">
      <dgm:prSet presAssocID="{45170B18-3479-4C65-830D-6D6B589BD5AC}" presName="node" presStyleLbl="node1" presStyleIdx="1" presStyleCnt="4" custScaleX="270545">
        <dgm:presLayoutVars>
          <dgm:bulletEnabled val="1"/>
        </dgm:presLayoutVars>
      </dgm:prSet>
      <dgm:spPr/>
    </dgm:pt>
    <dgm:pt modelId="{D8902C0D-E25D-4F4D-ADB7-412475D6D109}" type="pres">
      <dgm:prSet presAssocID="{7149F2DF-9C6D-4091-8CDD-A6F4537B119D}" presName="sibTrans" presStyleCnt="0"/>
      <dgm:spPr/>
    </dgm:pt>
    <dgm:pt modelId="{1A6FBD5E-283A-4D61-8CDB-4D6E5DBC2CEC}" type="pres">
      <dgm:prSet presAssocID="{C60CDE57-7FE1-4F4D-A7AD-F5F089FDFC60}" presName="node" presStyleLbl="node1" presStyleIdx="2" presStyleCnt="4" custScaleX="270545">
        <dgm:presLayoutVars>
          <dgm:bulletEnabled val="1"/>
        </dgm:presLayoutVars>
      </dgm:prSet>
      <dgm:spPr/>
    </dgm:pt>
    <dgm:pt modelId="{8522C141-6E8D-4BD2-A673-196E348EF7D8}" type="pres">
      <dgm:prSet presAssocID="{918C2A4D-3ED0-406D-B59B-FB1CC7D72FC2}" presName="sibTrans" presStyleCnt="0"/>
      <dgm:spPr/>
    </dgm:pt>
    <dgm:pt modelId="{25932F20-55EA-4FC6-A062-E7EB26092AF5}" type="pres">
      <dgm:prSet presAssocID="{01FDD06D-07F5-4DE0-A87D-6FD6D7E3AA57}" presName="node" presStyleLbl="node1" presStyleIdx="3" presStyleCnt="4" custScaleX="270545">
        <dgm:presLayoutVars>
          <dgm:bulletEnabled val="1"/>
        </dgm:presLayoutVars>
      </dgm:prSet>
      <dgm:spPr/>
    </dgm:pt>
  </dgm:ptLst>
  <dgm:cxnLst>
    <dgm:cxn modelId="{6F576827-82FD-4281-B629-B1BEBE4996E2}" type="presOf" srcId="{45170B18-3479-4C65-830D-6D6B589BD5AC}" destId="{725FAA08-CFC1-4FE6-90B5-E24198EE35CA}" srcOrd="0" destOrd="0" presId="urn:microsoft.com/office/officeart/2005/8/layout/default"/>
    <dgm:cxn modelId="{1BF7E454-409E-4F0E-8C86-36A383266933}" srcId="{ABD90653-7D5B-4C94-A113-5C00D1AA480A}" destId="{01FDD06D-07F5-4DE0-A87D-6FD6D7E3AA57}" srcOrd="3" destOrd="0" parTransId="{00B47BAA-559A-4B47-85BE-5E82792EEA49}" sibTransId="{A32906B3-15D8-4D22-B2BA-8A736180810D}"/>
    <dgm:cxn modelId="{C20A0C99-4CD6-4E88-9BA0-DD33FF267490}" type="presOf" srcId="{ABD90653-7D5B-4C94-A113-5C00D1AA480A}" destId="{23E4AE26-F9E4-47C7-A613-90C04B3BF385}" srcOrd="0" destOrd="0" presId="urn:microsoft.com/office/officeart/2005/8/layout/default"/>
    <dgm:cxn modelId="{791A739D-4838-46DD-B149-A255C6D449F3}" type="presOf" srcId="{C60CDE57-7FE1-4F4D-A7AD-F5F089FDFC60}" destId="{1A6FBD5E-283A-4D61-8CDB-4D6E5DBC2CEC}" srcOrd="0" destOrd="0" presId="urn:microsoft.com/office/officeart/2005/8/layout/default"/>
    <dgm:cxn modelId="{A52F6FA3-4FC4-43F0-8562-0F19F9D9CFA8}" type="presOf" srcId="{01FDD06D-07F5-4DE0-A87D-6FD6D7E3AA57}" destId="{25932F20-55EA-4FC6-A062-E7EB26092AF5}" srcOrd="0" destOrd="0" presId="urn:microsoft.com/office/officeart/2005/8/layout/default"/>
    <dgm:cxn modelId="{F2E573C3-6037-4A1B-A696-80F0E51AD7E2}" srcId="{ABD90653-7D5B-4C94-A113-5C00D1AA480A}" destId="{62F2FF99-CE1C-4238-ADB1-64056FEB7E09}" srcOrd="0" destOrd="0" parTransId="{9C964D70-B356-4816-ACFA-EE7604F6AC5D}" sibTransId="{F80B7721-D408-4900-91D2-BB184734DBF0}"/>
    <dgm:cxn modelId="{4E498ED8-D262-4F6E-A905-497650B4505E}" type="presOf" srcId="{62F2FF99-CE1C-4238-ADB1-64056FEB7E09}" destId="{ECB79748-E842-454D-AF8F-7501FDB3AA2A}" srcOrd="0" destOrd="0" presId="urn:microsoft.com/office/officeart/2005/8/layout/default"/>
    <dgm:cxn modelId="{C208D6DD-EB23-4441-9B45-7101DE8E3F76}" srcId="{ABD90653-7D5B-4C94-A113-5C00D1AA480A}" destId="{C60CDE57-7FE1-4F4D-A7AD-F5F089FDFC60}" srcOrd="2" destOrd="0" parTransId="{4E9ECD4D-C2CA-43B4-9C85-2DBE9F6A812F}" sibTransId="{918C2A4D-3ED0-406D-B59B-FB1CC7D72FC2}"/>
    <dgm:cxn modelId="{B4C430F9-EA70-4325-BF04-317F88B106B7}" srcId="{ABD90653-7D5B-4C94-A113-5C00D1AA480A}" destId="{45170B18-3479-4C65-830D-6D6B589BD5AC}" srcOrd="1" destOrd="0" parTransId="{B203F985-7D66-4FF8-A8B9-18FEDCDD5C6F}" sibTransId="{7149F2DF-9C6D-4091-8CDD-A6F4537B119D}"/>
    <dgm:cxn modelId="{C14D2AF0-A481-4B5B-8E7F-E3E89E7406E0}" type="presParOf" srcId="{23E4AE26-F9E4-47C7-A613-90C04B3BF385}" destId="{ECB79748-E842-454D-AF8F-7501FDB3AA2A}" srcOrd="0" destOrd="0" presId="urn:microsoft.com/office/officeart/2005/8/layout/default"/>
    <dgm:cxn modelId="{0E62B2EB-956A-4B58-8DB9-31330F7F67F7}" type="presParOf" srcId="{23E4AE26-F9E4-47C7-A613-90C04B3BF385}" destId="{EF717168-D726-4AD6-9272-3C99DB150F09}" srcOrd="1" destOrd="0" presId="urn:microsoft.com/office/officeart/2005/8/layout/default"/>
    <dgm:cxn modelId="{9EA6A041-7920-4AB1-89BD-2547EEEBF857}" type="presParOf" srcId="{23E4AE26-F9E4-47C7-A613-90C04B3BF385}" destId="{725FAA08-CFC1-4FE6-90B5-E24198EE35CA}" srcOrd="2" destOrd="0" presId="urn:microsoft.com/office/officeart/2005/8/layout/default"/>
    <dgm:cxn modelId="{FA7A95AB-A942-41D9-A839-F794E0AEF963}" type="presParOf" srcId="{23E4AE26-F9E4-47C7-A613-90C04B3BF385}" destId="{D8902C0D-E25D-4F4D-ADB7-412475D6D109}" srcOrd="3" destOrd="0" presId="urn:microsoft.com/office/officeart/2005/8/layout/default"/>
    <dgm:cxn modelId="{5FAE1517-96F7-42A3-A501-6856F0490853}" type="presParOf" srcId="{23E4AE26-F9E4-47C7-A613-90C04B3BF385}" destId="{1A6FBD5E-283A-4D61-8CDB-4D6E5DBC2CEC}" srcOrd="4" destOrd="0" presId="urn:microsoft.com/office/officeart/2005/8/layout/default"/>
    <dgm:cxn modelId="{4513FA5A-7083-4D07-B486-34792FE93C51}" type="presParOf" srcId="{23E4AE26-F9E4-47C7-A613-90C04B3BF385}" destId="{8522C141-6E8D-4BD2-A673-196E348EF7D8}" srcOrd="5" destOrd="0" presId="urn:microsoft.com/office/officeart/2005/8/layout/default"/>
    <dgm:cxn modelId="{04A4920D-0632-4F37-9766-DC6160FC09AF}" type="presParOf" srcId="{23E4AE26-F9E4-47C7-A613-90C04B3BF385}" destId="{25932F20-55EA-4FC6-A062-E7EB26092AF5}" srcOrd="6" destOrd="0" presId="urn:microsoft.com/office/officeart/2005/8/layout/defaul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61927E-3A21-4B35-9FB0-7F79A30E13BD}">
      <dsp:nvSpPr>
        <dsp:cNvPr id="0" name=""/>
        <dsp:cNvSpPr/>
      </dsp:nvSpPr>
      <dsp:spPr>
        <a:xfrm>
          <a:off x="432747" y="2389"/>
          <a:ext cx="5040005" cy="1536352"/>
        </a:xfrm>
        <a:prstGeom prst="rect">
          <a:avLst/>
        </a:prstGeom>
        <a:solidFill>
          <a:srgbClr val="546B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latin typeface="Arial" panose="020B0604020202020204" pitchFamily="34" charset="0"/>
              <a:cs typeface="Arial" panose="020B0604020202020204" pitchFamily="34" charset="0"/>
            </a:rPr>
            <a:t>FE is education for learners aged 16 and over who aren’t in school or studying for a degree. </a:t>
          </a:r>
        </a:p>
      </dsp:txBody>
      <dsp:txXfrm>
        <a:off x="432747" y="2389"/>
        <a:ext cx="5040005" cy="1536352"/>
      </dsp:txXfrm>
    </dsp:sp>
    <dsp:sp modelId="{6F03FE78-40FD-4298-9CA9-C26CB0C34E16}">
      <dsp:nvSpPr>
        <dsp:cNvPr id="0" name=""/>
        <dsp:cNvSpPr/>
      </dsp:nvSpPr>
      <dsp:spPr>
        <a:xfrm>
          <a:off x="432747" y="1794801"/>
          <a:ext cx="5040005" cy="1536352"/>
        </a:xfrm>
        <a:prstGeom prst="rect">
          <a:avLst/>
        </a:prstGeom>
        <a:solidFill>
          <a:srgbClr val="546B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latin typeface="Arial" panose="020B0604020202020204" pitchFamily="34" charset="0"/>
              <a:cs typeface="Arial" panose="020B0604020202020204" pitchFamily="34" charset="0"/>
            </a:rPr>
            <a:t>Delivered in colleges and training providers across technical, vocational and academic subjects. Practical, hands‑on learning: workshops, on-site, or anywhere that allows learners to get hands-on experience in their field.</a:t>
          </a:r>
        </a:p>
      </dsp:txBody>
      <dsp:txXfrm>
        <a:off x="432747" y="1794801"/>
        <a:ext cx="5040005" cy="1536352"/>
      </dsp:txXfrm>
    </dsp:sp>
    <dsp:sp modelId="{500C09F1-172A-42CB-AD6B-97DC2CDF942E}">
      <dsp:nvSpPr>
        <dsp:cNvPr id="0" name=""/>
        <dsp:cNvSpPr/>
      </dsp:nvSpPr>
      <dsp:spPr>
        <a:xfrm>
          <a:off x="432747" y="3587212"/>
          <a:ext cx="5040005" cy="1536352"/>
        </a:xfrm>
        <a:prstGeom prst="rect">
          <a:avLst/>
        </a:prstGeom>
        <a:solidFill>
          <a:srgbClr val="546B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latin typeface="Arial" panose="020B0604020202020204" pitchFamily="34" charset="0"/>
              <a:cs typeface="Arial" panose="020B0604020202020204" pitchFamily="34" charset="0"/>
            </a:rPr>
            <a:t>A strong option for later‑career professionals seeking a less physical role that keeps them connected to their trade.</a:t>
          </a:r>
        </a:p>
      </dsp:txBody>
      <dsp:txXfrm>
        <a:off x="432747" y="3587212"/>
        <a:ext cx="5040005" cy="15363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0692BA-F398-487A-A882-BD47FF486317}">
      <dsp:nvSpPr>
        <dsp:cNvPr id="0" name=""/>
        <dsp:cNvSpPr/>
      </dsp:nvSpPr>
      <dsp:spPr>
        <a:xfrm>
          <a:off x="0" y="151059"/>
          <a:ext cx="3459706" cy="2075823"/>
        </a:xfrm>
        <a:prstGeom prst="rect">
          <a:avLst/>
        </a:prstGeom>
        <a:solidFill>
          <a:srgbClr val="546B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a:latin typeface="Arial" panose="020B0604020202020204" pitchFamily="34" charset="0"/>
              <a:cs typeface="Arial" panose="020B0604020202020204" pitchFamily="34" charset="0"/>
            </a:rPr>
            <a:t>Build your future workforce</a:t>
          </a:r>
          <a:r>
            <a:rPr lang="en-GB" sz="2000" kern="1200">
              <a:latin typeface="Arial" panose="020B0604020202020204" pitchFamily="34" charset="0"/>
              <a:cs typeface="Arial" panose="020B0604020202020204" pitchFamily="34" charset="0"/>
            </a:rPr>
            <a:t> with people trained to your standards </a:t>
          </a:r>
          <a:endParaRPr lang="en-GB" sz="2000" b="0" kern="1200">
            <a:latin typeface="Arial" panose="020B0604020202020204" pitchFamily="34" charset="0"/>
            <a:cs typeface="Arial" panose="020B0604020202020204" pitchFamily="34" charset="0"/>
          </a:endParaRPr>
        </a:p>
      </dsp:txBody>
      <dsp:txXfrm>
        <a:off x="0" y="151059"/>
        <a:ext cx="3459706" cy="2075823"/>
      </dsp:txXfrm>
    </dsp:sp>
    <dsp:sp modelId="{1A4A6177-C9BF-4B1E-8187-A31B1F6743B6}">
      <dsp:nvSpPr>
        <dsp:cNvPr id="0" name=""/>
        <dsp:cNvSpPr/>
      </dsp:nvSpPr>
      <dsp:spPr>
        <a:xfrm>
          <a:off x="3805676" y="151059"/>
          <a:ext cx="3459706" cy="2075823"/>
        </a:xfrm>
        <a:prstGeom prst="rect">
          <a:avLst/>
        </a:prstGeom>
        <a:solidFill>
          <a:srgbClr val="546B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a:latin typeface="Arial" panose="020B0604020202020204" pitchFamily="34" charset="0"/>
              <a:cs typeface="Arial" panose="020B0604020202020204" pitchFamily="34" charset="0"/>
            </a:rPr>
            <a:t>Influence the curriculum</a:t>
          </a:r>
          <a:r>
            <a:rPr lang="en-GB" sz="2000" kern="1200">
              <a:latin typeface="Arial" panose="020B0604020202020204" pitchFamily="34" charset="0"/>
              <a:cs typeface="Arial" panose="020B0604020202020204" pitchFamily="34" charset="0"/>
            </a:rPr>
            <a:t> so colleges teach what your sites actually need </a:t>
          </a:r>
          <a:endParaRPr lang="en-GB" sz="2000" b="0" kern="1200">
            <a:latin typeface="Arial" panose="020B0604020202020204" pitchFamily="34" charset="0"/>
            <a:cs typeface="Arial" panose="020B0604020202020204" pitchFamily="34" charset="0"/>
          </a:endParaRPr>
        </a:p>
      </dsp:txBody>
      <dsp:txXfrm>
        <a:off x="3805676" y="151059"/>
        <a:ext cx="3459706" cy="2075823"/>
      </dsp:txXfrm>
    </dsp:sp>
    <dsp:sp modelId="{76F3A986-33A5-4FF0-B876-ED4B1A48CC57}">
      <dsp:nvSpPr>
        <dsp:cNvPr id="0" name=""/>
        <dsp:cNvSpPr/>
      </dsp:nvSpPr>
      <dsp:spPr>
        <a:xfrm>
          <a:off x="7611353" y="151059"/>
          <a:ext cx="3459706" cy="2075823"/>
        </a:xfrm>
        <a:prstGeom prst="rect">
          <a:avLst/>
        </a:prstGeom>
        <a:solidFill>
          <a:srgbClr val="546B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a:latin typeface="Arial"/>
              <a:cs typeface="Arial"/>
            </a:rPr>
            <a:t>Develop your workers</a:t>
          </a:r>
          <a:r>
            <a:rPr lang="en-GB" sz="2000" kern="1200">
              <a:latin typeface="Arial"/>
              <a:cs typeface="Arial"/>
            </a:rPr>
            <a:t> through real leadership, communication and mentoring experience </a:t>
          </a:r>
          <a:endParaRPr lang="en-GB" sz="2000" b="0" kern="1200">
            <a:latin typeface="Arial"/>
            <a:cs typeface="Arial"/>
          </a:endParaRPr>
        </a:p>
      </dsp:txBody>
      <dsp:txXfrm>
        <a:off x="7611353" y="151059"/>
        <a:ext cx="3459706" cy="2075823"/>
      </dsp:txXfrm>
    </dsp:sp>
    <dsp:sp modelId="{CF588A16-56C2-49D5-AB1B-3A614678A45E}">
      <dsp:nvSpPr>
        <dsp:cNvPr id="0" name=""/>
        <dsp:cNvSpPr/>
      </dsp:nvSpPr>
      <dsp:spPr>
        <a:xfrm>
          <a:off x="0" y="2572853"/>
          <a:ext cx="3459706" cy="2075823"/>
        </a:xfrm>
        <a:prstGeom prst="rect">
          <a:avLst/>
        </a:prstGeom>
        <a:solidFill>
          <a:srgbClr val="546B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a:latin typeface="Arial" panose="020B0604020202020204" pitchFamily="34" charset="0"/>
              <a:cs typeface="Arial" panose="020B0604020202020204" pitchFamily="34" charset="0"/>
            </a:rPr>
            <a:t>Retain valuable industry knowledge </a:t>
          </a:r>
          <a:r>
            <a:rPr lang="en-GB" sz="2000" b="0" kern="1200">
              <a:latin typeface="Arial" panose="020B0604020202020204" pitchFamily="34" charset="0"/>
              <a:cs typeface="Arial" panose="020B0604020202020204" pitchFamily="34" charset="0"/>
            </a:rPr>
            <a:t>by giving later‑career workers meaningful development routes.</a:t>
          </a:r>
        </a:p>
      </dsp:txBody>
      <dsp:txXfrm>
        <a:off x="0" y="2572853"/>
        <a:ext cx="3459706" cy="2075823"/>
      </dsp:txXfrm>
    </dsp:sp>
    <dsp:sp modelId="{44816D79-E971-4BF6-B65B-83C5F4EFA7CD}">
      <dsp:nvSpPr>
        <dsp:cNvPr id="0" name=""/>
        <dsp:cNvSpPr/>
      </dsp:nvSpPr>
      <dsp:spPr>
        <a:xfrm>
          <a:off x="3805676" y="2572853"/>
          <a:ext cx="3459706" cy="2075823"/>
        </a:xfrm>
        <a:prstGeom prst="rect">
          <a:avLst/>
        </a:prstGeom>
        <a:solidFill>
          <a:srgbClr val="546B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b="1" kern="1200">
              <a:latin typeface="Arial"/>
              <a:cs typeface="Arial"/>
            </a:rPr>
            <a:t>Raise your organisation's profile</a:t>
          </a:r>
          <a:r>
            <a:rPr lang="en-GB" sz="2000" kern="1200">
              <a:latin typeface="Arial"/>
              <a:cs typeface="Arial"/>
            </a:rPr>
            <a:t> as a sector leader committed to skills </a:t>
          </a:r>
          <a:r>
            <a:rPr lang="en-GB" sz="2000" b="0" kern="1200">
              <a:latin typeface="Arial"/>
              <a:cs typeface="Arial"/>
            </a:rPr>
            <a:t>development </a:t>
          </a:r>
        </a:p>
      </dsp:txBody>
      <dsp:txXfrm>
        <a:off x="3805676" y="2572853"/>
        <a:ext cx="3459706" cy="2075823"/>
      </dsp:txXfrm>
    </dsp:sp>
    <dsp:sp modelId="{6D804F84-177C-4ADA-A38D-55A4360087C2}">
      <dsp:nvSpPr>
        <dsp:cNvPr id="0" name=""/>
        <dsp:cNvSpPr/>
      </dsp:nvSpPr>
      <dsp:spPr>
        <a:xfrm>
          <a:off x="7611353" y="2572853"/>
          <a:ext cx="3459706" cy="2075823"/>
        </a:xfrm>
        <a:prstGeom prst="rect">
          <a:avLst/>
        </a:prstGeom>
        <a:solidFill>
          <a:srgbClr val="546B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b="1" kern="1200">
              <a:latin typeface="Arial"/>
              <a:cs typeface="Arial"/>
            </a:rPr>
            <a:t>Identify emerging talent early</a:t>
          </a:r>
          <a:r>
            <a:rPr lang="en-GB" sz="2000" kern="1200">
              <a:latin typeface="Arial"/>
              <a:cs typeface="Arial"/>
            </a:rPr>
            <a:t> through direct contact with learners</a:t>
          </a:r>
          <a:r>
            <a:rPr lang="en-GB" sz="2000" b="0" kern="1200">
              <a:latin typeface="Arial"/>
              <a:cs typeface="Arial"/>
            </a:rPr>
            <a:t> at local FE colleges </a:t>
          </a:r>
        </a:p>
      </dsp:txBody>
      <dsp:txXfrm>
        <a:off x="7611353" y="2572853"/>
        <a:ext cx="3459706" cy="20758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79748-E842-454D-AF8F-7501FDB3AA2A}">
      <dsp:nvSpPr>
        <dsp:cNvPr id="0" name=""/>
        <dsp:cNvSpPr/>
      </dsp:nvSpPr>
      <dsp:spPr>
        <a:xfrm>
          <a:off x="634400" y="363"/>
          <a:ext cx="5177718" cy="1148286"/>
        </a:xfrm>
        <a:prstGeom prst="rect">
          <a:avLst/>
        </a:prstGeom>
        <a:solidFill>
          <a:srgbClr val="546B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GB" sz="1400" b="1" kern="1200">
              <a:latin typeface="Arial"/>
              <a:cs typeface="Arial"/>
            </a:rPr>
            <a:t>No new qualifications needed:</a:t>
          </a:r>
          <a:r>
            <a:rPr lang="en-GB" sz="1400" kern="1200">
              <a:latin typeface="Arial"/>
              <a:cs typeface="Arial"/>
            </a:rPr>
            <a:t> Workers can start training others in FE straight away, and many colleges offer on‑the‑job teacher training so they can become fully qualified while earning. </a:t>
          </a:r>
        </a:p>
      </dsp:txBody>
      <dsp:txXfrm>
        <a:off x="634400" y="363"/>
        <a:ext cx="5177718" cy="1148286"/>
      </dsp:txXfrm>
    </dsp:sp>
    <dsp:sp modelId="{725FAA08-CFC1-4FE6-90B5-E24198EE35CA}">
      <dsp:nvSpPr>
        <dsp:cNvPr id="0" name=""/>
        <dsp:cNvSpPr/>
      </dsp:nvSpPr>
      <dsp:spPr>
        <a:xfrm>
          <a:off x="634400" y="1340031"/>
          <a:ext cx="5177718" cy="1148286"/>
        </a:xfrm>
        <a:prstGeom prst="rect">
          <a:avLst/>
        </a:prstGeom>
        <a:solidFill>
          <a:srgbClr val="546B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a:latin typeface="Arial" panose="020B0604020202020204" pitchFamily="34" charset="0"/>
              <a:cs typeface="Arial" panose="020B0604020202020204" pitchFamily="34" charset="0"/>
            </a:rPr>
            <a:t>Strengthening the sector:</a:t>
          </a:r>
          <a:r>
            <a:rPr lang="en-GB" sz="1400" kern="1200">
              <a:latin typeface="Arial" panose="020B0604020202020204" pitchFamily="34" charset="0"/>
              <a:cs typeface="Arial" panose="020B0604020202020204" pitchFamily="34" charset="0"/>
            </a:rPr>
            <a:t> Workers share real‑world experience that helps prepare learners for work and ensures training reflects current industry needs. </a:t>
          </a:r>
          <a:endParaRPr lang="en-GB" sz="1400" b="0" kern="1200">
            <a:latin typeface="Arial" panose="020B0604020202020204" pitchFamily="34" charset="0"/>
            <a:cs typeface="Arial" panose="020B0604020202020204" pitchFamily="34" charset="0"/>
          </a:endParaRPr>
        </a:p>
      </dsp:txBody>
      <dsp:txXfrm>
        <a:off x="634400" y="1340031"/>
        <a:ext cx="5177718" cy="1148286"/>
      </dsp:txXfrm>
    </dsp:sp>
    <dsp:sp modelId="{1A6FBD5E-283A-4D61-8CDB-4D6E5DBC2CEC}">
      <dsp:nvSpPr>
        <dsp:cNvPr id="0" name=""/>
        <dsp:cNvSpPr/>
      </dsp:nvSpPr>
      <dsp:spPr>
        <a:xfrm>
          <a:off x="634400" y="2679698"/>
          <a:ext cx="5177718" cy="1148286"/>
        </a:xfrm>
        <a:prstGeom prst="rect">
          <a:avLst/>
        </a:prstGeom>
        <a:solidFill>
          <a:srgbClr val="546B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GB" sz="1400" b="1" kern="1200">
              <a:latin typeface="Arial"/>
              <a:cs typeface="Arial"/>
            </a:rPr>
            <a:t>Renewed career purpose:</a:t>
          </a:r>
          <a:r>
            <a:rPr lang="en-GB" sz="1400" kern="1200">
              <a:latin typeface="Arial"/>
              <a:cs typeface="Arial"/>
            </a:rPr>
            <a:t> Training others at a local college can provide a fresh environment for workers to use long‑developed skills while staying connected to their trade. </a:t>
          </a:r>
          <a:endParaRPr lang="en-GB" sz="1400" b="0" kern="1200">
            <a:latin typeface="Arial"/>
            <a:cs typeface="Arial"/>
          </a:endParaRPr>
        </a:p>
      </dsp:txBody>
      <dsp:txXfrm>
        <a:off x="634400" y="2679698"/>
        <a:ext cx="5177718" cy="1148286"/>
      </dsp:txXfrm>
    </dsp:sp>
    <dsp:sp modelId="{25932F20-55EA-4FC6-A062-E7EB26092AF5}">
      <dsp:nvSpPr>
        <dsp:cNvPr id="0" name=""/>
        <dsp:cNvSpPr/>
      </dsp:nvSpPr>
      <dsp:spPr>
        <a:xfrm>
          <a:off x="634400" y="4019365"/>
          <a:ext cx="5177718" cy="1148286"/>
        </a:xfrm>
        <a:prstGeom prst="rect">
          <a:avLst/>
        </a:prstGeom>
        <a:solidFill>
          <a:srgbClr val="546B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a:latin typeface="Arial" panose="020B0604020202020204" pitchFamily="34" charset="0"/>
              <a:cs typeface="Arial" panose="020B0604020202020204" pitchFamily="34" charset="0"/>
            </a:rPr>
            <a:t>Flexible opportunities:</a:t>
          </a:r>
          <a:r>
            <a:rPr lang="en-GB" sz="1400" kern="1200">
              <a:latin typeface="Arial" panose="020B0604020202020204" pitchFamily="34" charset="0"/>
              <a:cs typeface="Arial" panose="020B0604020202020204" pitchFamily="34" charset="0"/>
            </a:rPr>
            <a:t> While most FE roles are full‑time, some part‑time and flexible options are available, enabling involvement to sit alongside existing work or personal commitments. </a:t>
          </a:r>
          <a:endParaRPr lang="en-GB" sz="1400" b="0" kern="1200">
            <a:latin typeface="Arial" panose="020B0604020202020204" pitchFamily="34" charset="0"/>
            <a:cs typeface="Arial" panose="020B0604020202020204" pitchFamily="34" charset="0"/>
          </a:endParaRPr>
        </a:p>
      </dsp:txBody>
      <dsp:txXfrm>
        <a:off x="634400" y="4019365"/>
        <a:ext cx="5177718" cy="114828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E24AE9-4C83-499F-BA58-27B204D4F992}" type="datetimeFigureOut">
              <a:rPr lang="en-GB" smtClean="0"/>
              <a:t>18/03/2026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1792B5-0110-41F8-854C-E78514AEB731}" type="slidenum">
              <a:rPr lang="en-GB" smtClean="0"/>
              <a:t>‹#›</a:t>
            </a:fld>
            <a:endParaRPr lang="en-GB"/>
          </a:p>
        </p:txBody>
      </p:sp>
    </p:spTree>
    <p:extLst>
      <p:ext uri="{BB962C8B-B14F-4D97-AF65-F5344CB8AC3E}">
        <p14:creationId xmlns:p14="http://schemas.microsoft.com/office/powerpoint/2010/main" val="1808316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01E0CF-9265-48D0-B9E7-CC899E83868E}" type="slidenum">
              <a:rPr lang="en-GB" smtClean="0"/>
              <a:t>3</a:t>
            </a:fld>
            <a:endParaRPr lang="en-GB"/>
          </a:p>
        </p:txBody>
      </p:sp>
    </p:spTree>
    <p:extLst>
      <p:ext uri="{BB962C8B-B14F-4D97-AF65-F5344CB8AC3E}">
        <p14:creationId xmlns:p14="http://schemas.microsoft.com/office/powerpoint/2010/main" val="42205180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sz="1800" kern="1200">
                <a:solidFill>
                  <a:schemeClr val="tx1"/>
                </a:solidFill>
                <a:effectLst/>
                <a:latin typeface="+mn-lt"/>
                <a:ea typeface="+mn-ea"/>
                <a:cs typeface="+mn-cs"/>
              </a:rPr>
              <a:t>Provides a straightforward overview of how FE teaching can become a natural progression for experienced or later career professionals. Explain on the job training, flexibility and part time pathways, without implying that worker must leave the sector to take part.</a:t>
            </a:r>
          </a:p>
          <a:p>
            <a:pPr algn="l" fontAlgn="base"/>
            <a:endParaRPr lang="en-GB" sz="1800">
              <a:solidFill>
                <a:srgbClr val="262626"/>
              </a:solidFill>
              <a:latin typeface="Arial"/>
              <a:cs typeface="Arial"/>
            </a:endParaRPr>
          </a:p>
          <a:p>
            <a:pPr fontAlgn="t"/>
            <a:r>
              <a:rPr lang="en-GB" sz="1200" b="0" i="0" kern="1200">
                <a:solidFill>
                  <a:schemeClr val="tx1"/>
                </a:solidFill>
                <a:effectLst/>
                <a:latin typeface="+mn-lt"/>
                <a:ea typeface="+mn-ea"/>
                <a:cs typeface="+mn-cs"/>
              </a:rPr>
              <a:t>Further Education is for learners aged 16 and over who are not in school or studying for a degree. Colleges and training providers deliver a wide range of technical, vocational and academic subjects.</a:t>
            </a:r>
          </a:p>
          <a:p>
            <a:pPr fontAlgn="t"/>
            <a:endParaRPr lang="en-GB" sz="1200" b="0" i="0" kern="1200">
              <a:solidFill>
                <a:schemeClr val="tx1"/>
              </a:solidFill>
              <a:effectLst/>
              <a:latin typeface="+mn-lt"/>
              <a:ea typeface="+mn-ea"/>
              <a:cs typeface="+mn-cs"/>
            </a:endParaRPr>
          </a:p>
          <a:p>
            <a:pPr lvl="0" rtl="0"/>
            <a:r>
              <a:rPr lang="en-GB" sz="1200" b="0" i="0" kern="1200">
                <a:solidFill>
                  <a:schemeClr val="tx1"/>
                </a:solidFill>
                <a:effectLst/>
                <a:latin typeface="+mn-lt"/>
                <a:ea typeface="+mn-ea"/>
                <a:cs typeface="+mn-cs"/>
              </a:rPr>
              <a:t>In construction, FE is especially practical and hands on. It includes </a:t>
            </a:r>
            <a:r>
              <a:rPr lang="en-GB" sz="1200" kern="1200">
                <a:solidFill>
                  <a:schemeClr val="tx1"/>
                </a:solidFill>
                <a:effectLst/>
                <a:latin typeface="+mn-lt"/>
                <a:ea typeface="+mn-ea"/>
                <a:cs typeface="+mn-cs"/>
              </a:rPr>
              <a:t>workshops, on-site, or anywhere that allows learners to get hands-on experience in their field.</a:t>
            </a:r>
          </a:p>
          <a:p>
            <a:pPr fontAlgn="t"/>
            <a:endParaRPr lang="en-GB" sz="1200" b="0" i="0" kern="1200">
              <a:solidFill>
                <a:schemeClr val="tx1"/>
              </a:solidFill>
              <a:effectLst/>
              <a:latin typeface="+mn-lt"/>
              <a:ea typeface="+mn-ea"/>
              <a:cs typeface="+mn-cs"/>
            </a:endParaRPr>
          </a:p>
          <a:p>
            <a:pPr fontAlgn="t"/>
            <a:r>
              <a:rPr lang="en-GB" sz="1200" b="0" i="0" kern="1200">
                <a:solidFill>
                  <a:schemeClr val="tx1"/>
                </a:solidFill>
                <a:effectLst/>
                <a:latin typeface="+mn-lt"/>
                <a:ea typeface="+mn-ea"/>
                <a:cs typeface="+mn-cs"/>
              </a:rPr>
              <a:t>FE is also a strong option for later career professionals who want to stay connected to their trade in a role that is less physical but still highly meaningful.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A2067-2B2C-4B55-8DB9-F88846945A1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47743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buNone/>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A2067-2B2C-4B55-8DB9-F88846945A1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5027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D0E0A-F5A8-1D7B-01C5-B844F9DECD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66E0EC-5CC8-F906-3F70-949EEF60C5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D06EC4-E099-72BF-F1B1-5C0A651D963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There are several ways for </a:t>
            </a:r>
            <a:r>
              <a:rPr lang="en-GB" sz="1200" kern="1200">
                <a:solidFill>
                  <a:schemeClr val="tx1"/>
                </a:solidFill>
                <a:effectLst/>
                <a:latin typeface="Arial" panose="020B0604020202020204" pitchFamily="34" charset="0"/>
                <a:ea typeface="+mn-ea"/>
                <a:cs typeface="Arial" panose="020B0604020202020204" pitchFamily="34" charset="0"/>
              </a:rPr>
              <a:t>w</a:t>
            </a:r>
            <a:r>
              <a:rPr lang="en-GB" sz="1200">
                <a:latin typeface="Arial" panose="020B0604020202020204" pitchFamily="34" charset="0"/>
                <a:cs typeface="Arial" panose="020B0604020202020204" pitchFamily="34" charset="0"/>
              </a:rPr>
              <a:t>orkers</a:t>
            </a:r>
            <a:r>
              <a:rPr lang="en-GB" sz="1200" kern="1200">
                <a:solidFill>
                  <a:schemeClr val="tx1"/>
                </a:solidFill>
                <a:effectLst/>
                <a:latin typeface="+mn-lt"/>
                <a:ea typeface="+mn-ea"/>
                <a:cs typeface="+mn-cs"/>
              </a:rPr>
              <a:t> to become involved in FE, and involvement can begin without the need for new qualifications. Workers who already have real industry experience possess the knowledge and insight colleges are looking for, and many providers offer on‑the‑job training so individuals can begin contributing while developing their teaching skills.</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Industry experience plays a valuable role in preparing learners for work. Workers understand the standards, behaviours and expectations required on site, and this insight helps ensure FE training reflects what the sector genuinely needs. Their contribution strengthens the future workforce by bringing real practice into the learning environment</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For many workers, taking part in FE activity can bring a renewed sense of purpose and energy. It provides the opportunity to apply long‑established skills in a fresh setting, while still remaining connected to their trade and the work they know well. </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Most roles in FE are full‑time, though some part‑time and flexible opportunities do exist. This allows involvement to fit around existing work or personal commitments where appropriate, giving workers options that suit their circumstances. </a:t>
            </a:r>
          </a:p>
        </p:txBody>
      </p:sp>
      <p:sp>
        <p:nvSpPr>
          <p:cNvPr id="4" name="Slide Number Placeholder 3">
            <a:extLst>
              <a:ext uri="{FF2B5EF4-FFF2-40B4-BE49-F238E27FC236}">
                <a16:creationId xmlns:a16="http://schemas.microsoft.com/office/drawing/2014/main" id="{0195C95F-6940-48A1-0329-182EB96FB4B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A2067-2B2C-4B55-8DB9-F88846945A1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86374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defRPr/>
            </a:pPr>
            <a:r>
              <a:rPr lang="en-GB" sz="1200" b="0" i="0" kern="1200">
                <a:solidFill>
                  <a:schemeClr val="tx1"/>
                </a:solidFill>
                <a:effectLst/>
                <a:latin typeface="+mn-lt"/>
                <a:ea typeface="+mn-ea"/>
                <a:cs typeface="+mn-cs"/>
              </a:rPr>
              <a:t>The route into FE teaching </a:t>
            </a:r>
            <a:r>
              <a:rPr lang="en-GB"/>
              <a:t>can be </a:t>
            </a:r>
            <a:r>
              <a:rPr lang="en-GB" sz="1200" b="0" i="0" kern="1200">
                <a:solidFill>
                  <a:schemeClr val="tx1"/>
                </a:solidFill>
                <a:effectLst/>
                <a:latin typeface="+mn-lt"/>
                <a:ea typeface="+mn-ea"/>
                <a:cs typeface="+mn-cs"/>
              </a:rPr>
              <a:t>flexible.</a:t>
            </a:r>
          </a:p>
          <a:p>
            <a:pPr>
              <a:lnSpc>
                <a:spcPct val="107000"/>
              </a:lnSpc>
              <a:spcAft>
                <a:spcPts val="800"/>
              </a:spcAft>
              <a:buNone/>
            </a:pPr>
            <a:endParaRPr lang="en-GB" sz="1800" b="1" kern="100">
              <a:effectLst/>
              <a:latin typeface="Calibri" panose="020F0502020204030204" pitchFamily="34" charset="0"/>
              <a:ea typeface="Aptos" panose="020B0004020202020204" pitchFamily="34" charset="0"/>
              <a:cs typeface="Times New Roman" panose="02020603050405020304" pitchFamily="18" charset="0"/>
            </a:endParaRPr>
          </a:p>
          <a:p>
            <a:pPr>
              <a:lnSpc>
                <a:spcPct val="107000"/>
              </a:lnSpc>
              <a:spcAft>
                <a:spcPts val="800"/>
              </a:spcAft>
              <a:buNone/>
            </a:pPr>
            <a:endParaRPr lang="en-GB" sz="1800" b="1" kern="100">
              <a:effectLst/>
              <a:latin typeface="Calibri" panose="020F050202020403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1800" b="1" kern="100">
                <a:effectLst/>
                <a:latin typeface="Calibri" panose="020F0502020204030204" pitchFamily="34" charset="0"/>
                <a:ea typeface="Aptos" panose="020B0004020202020204" pitchFamily="34" charset="0"/>
                <a:cs typeface="Times New Roman" panose="02020603050405020304" pitchFamily="18" charset="0"/>
              </a:rPr>
              <a:t>Research jobs and apply:</a:t>
            </a:r>
            <a:r>
              <a:rPr lang="en-US" sz="1800" kern="100">
                <a:effectLst/>
                <a:latin typeface="Calibri" panose="020F0502020204030204" pitchFamily="34" charset="0"/>
                <a:ea typeface="Aptos" panose="020B0004020202020204" pitchFamily="34" charset="0"/>
                <a:cs typeface="Times New Roman" panose="02020603050405020304" pitchFamily="18" charset="0"/>
              </a:rPr>
              <a:t>​</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fontAlgn="t"/>
            <a:r>
              <a:rPr lang="en-GB" sz="1200" b="0" i="0" kern="1200">
                <a:solidFill>
                  <a:schemeClr val="tx1"/>
                </a:solidFill>
                <a:effectLst/>
                <a:latin typeface="+mn-lt"/>
                <a:ea typeface="+mn-ea"/>
                <a:cs typeface="+mn-cs"/>
              </a:rPr>
              <a:t>Workers can look for roles on college websites or job boards. Roles may be titled lecturer, tutor, trainer or skills coach.</a:t>
            </a:r>
          </a:p>
          <a:p>
            <a:pPr fontAlgn="t"/>
            <a:endParaRPr lang="en-GB" sz="1200" b="0" i="0" kern="1200">
              <a:solidFill>
                <a:schemeClr val="tx1"/>
              </a:solidFill>
              <a:effectLst/>
              <a:latin typeface="+mn-lt"/>
              <a:ea typeface="+mn-ea"/>
              <a:cs typeface="+mn-cs"/>
            </a:endParaRPr>
          </a:p>
          <a:p>
            <a:pPr fontAlgn="t"/>
            <a:r>
              <a:rPr lang="en-GB" sz="1800" b="1" kern="100">
                <a:effectLst/>
                <a:latin typeface="Calibri" panose="020F0502020204030204" pitchFamily="34" charset="0"/>
                <a:ea typeface="Aptos" panose="020B0004020202020204" pitchFamily="34" charset="0"/>
                <a:cs typeface="Times New Roman" panose="02020603050405020304" pitchFamily="18" charset="0"/>
              </a:rPr>
              <a:t>Train on the job:</a:t>
            </a:r>
            <a:r>
              <a:rPr lang="en-US" sz="1800" kern="100">
                <a:effectLst/>
                <a:latin typeface="Calibri" panose="020F0502020204030204" pitchFamily="34" charset="0"/>
                <a:ea typeface="Aptos" panose="020B0004020202020204" pitchFamily="34" charset="0"/>
                <a:cs typeface="Times New Roman" panose="02020603050405020304" pitchFamily="18" charset="0"/>
              </a:rPr>
              <a:t>​</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fontAlgn="t"/>
            <a:r>
              <a:rPr lang="en-GB" sz="1200" b="0" i="0" kern="1200">
                <a:solidFill>
                  <a:schemeClr val="tx1"/>
                </a:solidFill>
                <a:effectLst/>
                <a:latin typeface="+mn-lt"/>
                <a:ea typeface="+mn-ea"/>
                <a:cs typeface="+mn-cs"/>
              </a:rPr>
              <a:t>Depending on the provider, training may take place on the job while earning, or through qualifications taken independently. On‑the‑job training allows worker to begin sooner, while training independently may offer access to bursaries.</a:t>
            </a:r>
          </a:p>
          <a:p>
            <a:pPr fontAlgn="t"/>
            <a:r>
              <a:rPr lang="en-GB" sz="1800" kern="100">
                <a:effectLst/>
                <a:latin typeface="Calibri" panose="020F0502020204030204" pitchFamily="34" charset="0"/>
                <a:ea typeface="Aptos" panose="020B0004020202020204" pitchFamily="34" charset="0"/>
                <a:cs typeface="Times New Roman" panose="02020603050405020304" pitchFamily="18" charset="0"/>
              </a:rPr>
              <a:t>​​</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1800" b="1" kern="100">
                <a:effectLst/>
                <a:latin typeface="Calibri" panose="020F0502020204030204" pitchFamily="34" charset="0"/>
                <a:ea typeface="Aptos" panose="020B0004020202020204" pitchFamily="34" charset="0"/>
                <a:cs typeface="Times New Roman" panose="02020603050405020304" pitchFamily="18" charset="0"/>
              </a:rPr>
              <a:t>Get a teacher qualification:</a:t>
            </a:r>
            <a:r>
              <a:rPr lang="en-US" sz="1800" kern="100">
                <a:effectLst/>
                <a:latin typeface="Calibri" panose="020F0502020204030204" pitchFamily="34" charset="0"/>
                <a:ea typeface="Aptos" panose="020B0004020202020204" pitchFamily="34" charset="0"/>
                <a:cs typeface="Times New Roman" panose="02020603050405020304" pitchFamily="18" charset="0"/>
              </a:rPr>
              <a:t>​</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fontAlgn="t"/>
            <a:r>
              <a:rPr lang="en-GB" sz="1200" b="0" i="0" kern="1200">
                <a:solidFill>
                  <a:schemeClr val="tx1"/>
                </a:solidFill>
                <a:effectLst/>
                <a:latin typeface="+mn-lt"/>
                <a:ea typeface="+mn-ea"/>
                <a:cs typeface="+mn-cs"/>
              </a:rPr>
              <a:t>Providers will advise on required qualifications. Requirements vary, and sector experience is often the key factor FE providers seek.</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A2067-2B2C-4B55-8DB9-F88846945A1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9074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a:solidFill>
                  <a:schemeClr val="tx1"/>
                </a:solidFill>
                <a:effectLst/>
                <a:latin typeface="+mn-lt"/>
                <a:ea typeface="+mn-ea"/>
                <a:cs typeface="+mn-cs"/>
              </a:rPr>
              <a:t>Train </a:t>
            </a:r>
            <a:r>
              <a:rPr lang="en-GB" b="1"/>
              <a:t>others</a:t>
            </a:r>
            <a:r>
              <a:rPr lang="en-GB" sz="1200" b="1" kern="1200">
                <a:solidFill>
                  <a:schemeClr val="tx1"/>
                </a:solidFill>
                <a:effectLst/>
                <a:latin typeface="+mn-lt"/>
                <a:ea typeface="+mn-ea"/>
                <a:cs typeface="+mn-cs"/>
              </a:rPr>
              <a:t> in Further Education website</a:t>
            </a:r>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The Teach in FE website brings together clear information on what FE is, who can train, and how workers can get started. </a:t>
            </a:r>
          </a:p>
          <a:p>
            <a:r>
              <a:rPr lang="en-GB" sz="1200" kern="1200">
                <a:solidFill>
                  <a:schemeClr val="tx1"/>
                </a:solidFill>
                <a:effectLst/>
                <a:latin typeface="+mn-lt"/>
                <a:ea typeface="+mn-ea"/>
                <a:cs typeface="+mn-cs"/>
              </a:rPr>
              <a:t>It includes practical guidance, examples from people already involved, and links to opportunities at local colleges.</a:t>
            </a:r>
          </a:p>
          <a:p>
            <a:r>
              <a:rPr lang="en-GB" sz="1200" kern="1200">
                <a:solidFill>
                  <a:schemeClr val="tx1"/>
                </a:solidFill>
                <a:effectLst/>
                <a:latin typeface="+mn-lt"/>
                <a:ea typeface="+mn-ea"/>
                <a:cs typeface="+mn-cs"/>
              </a:rPr>
              <a:t> </a:t>
            </a:r>
          </a:p>
          <a:p>
            <a:r>
              <a:rPr lang="en-GB" sz="1200" b="1" kern="1200">
                <a:solidFill>
                  <a:schemeClr val="tx1"/>
                </a:solidFill>
                <a:effectLst/>
                <a:latin typeface="+mn-lt"/>
                <a:ea typeface="+mn-ea"/>
                <a:cs typeface="+mn-cs"/>
              </a:rPr>
              <a:t>Support Service</a:t>
            </a:r>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Specialist FE advisers are available to guide workers through the different routes into FE. </a:t>
            </a:r>
          </a:p>
          <a:p>
            <a:r>
              <a:rPr lang="en-GB" sz="1200" kern="1200">
                <a:solidFill>
                  <a:schemeClr val="tx1"/>
                </a:solidFill>
                <a:effectLst/>
                <a:latin typeface="+mn-lt"/>
                <a:ea typeface="+mn-ea"/>
                <a:cs typeface="+mn-cs"/>
              </a:rPr>
              <a:t>They can answer detailed questions, help identify suitable roles, and provide personalised support as individuals explore their options.</a:t>
            </a:r>
          </a:p>
          <a:p>
            <a:endParaRPr lang="en-GB" sz="1200" b="1" kern="1200">
              <a:solidFill>
                <a:schemeClr val="tx1"/>
              </a:solidFill>
              <a:effectLst/>
              <a:latin typeface="+mn-lt"/>
              <a:ea typeface="+mn-ea"/>
              <a:cs typeface="+mn-cs"/>
            </a:endParaRPr>
          </a:p>
          <a:p>
            <a:r>
              <a:rPr lang="en-GB" sz="1200" b="1" kern="1200">
                <a:solidFill>
                  <a:schemeClr val="tx1"/>
                </a:solidFill>
                <a:effectLst/>
                <a:latin typeface="+mn-lt"/>
                <a:ea typeface="+mn-ea"/>
                <a:cs typeface="+mn-cs"/>
              </a:rPr>
              <a:t>Not sure if teaching in FE is right for you?</a:t>
            </a:r>
            <a:endParaRPr lang="en-GB" sz="1200" kern="1200">
              <a:solidFill>
                <a:schemeClr val="tx1"/>
              </a:solidFill>
              <a:effectLst/>
              <a:latin typeface="+mn-lt"/>
              <a:ea typeface="+mn-ea"/>
              <a:cs typeface="+mn-cs"/>
            </a:endParaRPr>
          </a:p>
          <a:p>
            <a:pPr algn="l" rtl="0" fontAlgn="base">
              <a:buNone/>
            </a:pPr>
            <a:r>
              <a:rPr lang="en-GB" sz="1200" kern="1200">
                <a:solidFill>
                  <a:schemeClr val="tx1"/>
                </a:solidFill>
                <a:effectLst/>
                <a:latin typeface="+mn-lt"/>
                <a:ea typeface="+mn-ea"/>
                <a:cs typeface="+mn-cs"/>
              </a:rPr>
              <a:t>Workers do not need to decide straight away. </a:t>
            </a:r>
          </a:p>
          <a:p>
            <a:pPr algn="l" rtl="0" fontAlgn="base">
              <a:buNone/>
            </a:pPr>
            <a:r>
              <a:rPr lang="en-GB" sz="1200" kern="1200">
                <a:solidFill>
                  <a:schemeClr val="tx1"/>
                </a:solidFill>
                <a:effectLst/>
                <a:latin typeface="+mn-lt"/>
                <a:ea typeface="+mn-ea"/>
                <a:cs typeface="+mn-cs"/>
              </a:rPr>
              <a:t>Local colleges may be able to offer shadowing or short work‑experience opportunities, helping individuals understand what FE involvement looks like in practice. </a:t>
            </a:r>
          </a:p>
          <a:p>
            <a:pPr algn="l" rtl="0" fontAlgn="base">
              <a:buNone/>
            </a:pPr>
            <a:r>
              <a:rPr lang="en-GB" sz="1200" kern="1200">
                <a:solidFill>
                  <a:schemeClr val="tx1"/>
                </a:solidFill>
                <a:effectLst/>
                <a:latin typeface="+mn-lt"/>
                <a:ea typeface="+mn-ea"/>
                <a:cs typeface="+mn-cs"/>
              </a:rPr>
              <a:t>Employers can encourage worker to explore these introductory steps if they wish to learn more.</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A2067-2B2C-4B55-8DB9-F88846945A1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0671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A2067-2B2C-4B55-8DB9-F88846945A1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5638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a:solidFill>
                  <a:schemeClr val="tx1"/>
                </a:solidFill>
                <a:effectLst/>
                <a:latin typeface="+mn-lt"/>
                <a:ea typeface="+mn-ea"/>
                <a:cs typeface="+mn-cs"/>
              </a:rPr>
              <a:t>“If the construction industry wants to solve its skills shortage, the answer isn’t on our building sites — it’s sitting in college classrooms today.”</a:t>
            </a:r>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Pause </a:t>
            </a:r>
            <a:r>
              <a:rPr lang="en-GB" sz="1200" b="1" kern="1200">
                <a:solidFill>
                  <a:schemeClr val="tx1"/>
                </a:solidFill>
                <a:effectLst/>
                <a:latin typeface="+mn-lt"/>
                <a:ea typeface="+mn-ea"/>
                <a:cs typeface="+mn-cs"/>
              </a:rPr>
              <a:t>1 second</a:t>
            </a:r>
            <a:endParaRPr lang="en-GB" sz="1200" kern="1200">
              <a:solidFill>
                <a:schemeClr val="tx1"/>
              </a:solidFill>
              <a:effectLst/>
              <a:latin typeface="+mn-lt"/>
              <a:ea typeface="+mn-ea"/>
              <a:cs typeface="+mn-cs"/>
            </a:endParaRPr>
          </a:p>
          <a:p>
            <a:r>
              <a:rPr lang="en-GB" sz="1200" b="1" kern="1200">
                <a:solidFill>
                  <a:schemeClr val="tx1"/>
                </a:solidFill>
                <a:effectLst/>
                <a:latin typeface="+mn-lt"/>
                <a:ea typeface="+mn-ea"/>
                <a:cs typeface="+mn-cs"/>
              </a:rPr>
              <a:t>“And the question for all of us in this room is simple… are we connected strongly enough to that pipeline?”</a:t>
            </a:r>
            <a:endParaRPr lang="en-GB" sz="1200" kern="1200">
              <a:solidFill>
                <a:schemeClr val="tx1"/>
              </a:solidFill>
              <a:effectLst/>
              <a:latin typeface="+mn-lt"/>
              <a:ea typeface="+mn-ea"/>
              <a:cs typeface="+mn-cs"/>
            </a:endParaRPr>
          </a:p>
          <a:p>
            <a:r>
              <a:rPr lang="en-GB" sz="1200" b="1" kern="1200">
                <a:solidFill>
                  <a:schemeClr val="tx1"/>
                </a:solidFill>
                <a:effectLst/>
                <a:latin typeface="+mn-lt"/>
                <a:ea typeface="+mn-ea"/>
                <a:cs typeface="+mn-cs"/>
              </a:rPr>
              <a:t>I started working with the CITB in 2000, and the very first conversations I had with employers were about skills shortages.</a:t>
            </a:r>
            <a:endParaRPr lang="en-GB" sz="1200" kern="1200">
              <a:solidFill>
                <a:schemeClr val="tx1"/>
              </a:solidFill>
              <a:effectLst/>
              <a:latin typeface="+mn-lt"/>
              <a:ea typeface="+mn-ea"/>
              <a:cs typeface="+mn-cs"/>
            </a:endParaRPr>
          </a:p>
          <a:p>
            <a:r>
              <a:rPr lang="en-GB" sz="1200" b="1" kern="1200">
                <a:solidFill>
                  <a:schemeClr val="tx1"/>
                </a:solidFill>
                <a:effectLst/>
                <a:latin typeface="+mn-lt"/>
                <a:ea typeface="+mn-ea"/>
                <a:cs typeface="+mn-cs"/>
              </a:rPr>
              <a:t>A quarter of a century later, we’re still having the same conversation.</a:t>
            </a:r>
            <a:br>
              <a:rPr lang="en-GB" sz="1200" kern="1200">
                <a:solidFill>
                  <a:schemeClr val="tx1"/>
                </a:solidFill>
                <a:effectLst/>
                <a:latin typeface="+mn-lt"/>
                <a:ea typeface="+mn-ea"/>
                <a:cs typeface="+mn-cs"/>
              </a:rPr>
            </a:br>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Pause 1 second</a:t>
            </a:r>
          </a:p>
          <a:p>
            <a:r>
              <a:rPr lang="en-GB" sz="1200" kern="1200">
                <a:solidFill>
                  <a:schemeClr val="tx1"/>
                </a:solidFill>
                <a:effectLst/>
                <a:latin typeface="+mn-lt"/>
                <a:ea typeface="+mn-ea"/>
                <a:cs typeface="+mn-cs"/>
              </a:rPr>
              <a:t>In that time we’ve seen a financial crash, a global pandemic, major changes to apprenticeships, and huge technical advances in construction — but the skills challenge remains.</a:t>
            </a:r>
          </a:p>
          <a:p>
            <a:r>
              <a:rPr lang="en-GB" sz="1200" kern="1200">
                <a:solidFill>
                  <a:schemeClr val="tx1"/>
                </a:solidFill>
                <a:effectLst/>
                <a:latin typeface="+mn-lt"/>
                <a:ea typeface="+mn-ea"/>
                <a:cs typeface="+mn-cs"/>
              </a:rPr>
              <a:t>And if we look at the data over the last 25 years, four things become very clear.</a:t>
            </a:r>
          </a:p>
          <a:p>
            <a:r>
              <a:rPr lang="en-GB" sz="1200" kern="1200">
                <a:solidFill>
                  <a:schemeClr val="tx1"/>
                </a:solidFill>
                <a:effectLst/>
                <a:latin typeface="+mn-lt"/>
                <a:ea typeface="+mn-ea"/>
                <a:cs typeface="+mn-cs"/>
              </a:rPr>
              <a:t>First, apprentice numbers have never significantly increased. Despite growth in housing demand and construction activity, the industry is still recruiting roughly the same number of apprentices today as it was around the year 2000.</a:t>
            </a:r>
          </a:p>
          <a:p>
            <a:r>
              <a:rPr lang="en-GB" sz="1200" kern="1200">
                <a:solidFill>
                  <a:schemeClr val="tx1"/>
                </a:solidFill>
                <a:effectLst/>
                <a:latin typeface="+mn-lt"/>
                <a:ea typeface="+mn-ea"/>
                <a:cs typeface="+mn-cs"/>
              </a:rPr>
              <a:t>Second, the 2008 financial crash created a lost generation of construction workers.  During that period many companies stopped recruiting apprentices, training collapsed, and thousands of young people never entered the industry. On top of that we had the blip caused 2020 pandemic. </a:t>
            </a:r>
          </a:p>
          <a:p>
            <a:r>
              <a:rPr lang="en-GB" sz="1200" kern="1200">
                <a:solidFill>
                  <a:schemeClr val="tx1"/>
                </a:solidFill>
                <a:effectLst/>
                <a:latin typeface="+mn-lt"/>
                <a:ea typeface="+mn-ea"/>
                <a:cs typeface="+mn-cs"/>
              </a:rPr>
              <a:t>Those individuals should now be the experienced trades, supervisors and assistant site managers that we rely on to services our sites today.</a:t>
            </a:r>
          </a:p>
          <a:p>
            <a:r>
              <a:rPr lang="en-GB" sz="1200" kern="1200">
                <a:solidFill>
                  <a:schemeClr val="tx1"/>
                </a:solidFill>
                <a:effectLst/>
                <a:latin typeface="+mn-lt"/>
                <a:ea typeface="+mn-ea"/>
                <a:cs typeface="+mn-cs"/>
              </a:rPr>
              <a:t>Instead, that cohort simply doesn’t exist in the numbers we need.</a:t>
            </a:r>
          </a:p>
          <a:p>
            <a:r>
              <a:rPr lang="en-GB" sz="1200" kern="1200">
                <a:solidFill>
                  <a:schemeClr val="tx1"/>
                </a:solidFill>
                <a:effectLst/>
                <a:latin typeface="+mn-lt"/>
                <a:ea typeface="+mn-ea"/>
                <a:cs typeface="+mn-cs"/>
              </a:rPr>
              <a:t>Third, the workforce is ageing rapidly.  Twenty-five years ago only about 13% of the workforce was over 55. Today that figure is closer to a quarter of the industry and constantly growing, meaning a large proportion of experienced workers will retire in the next decade.</a:t>
            </a:r>
          </a:p>
          <a:p>
            <a:r>
              <a:rPr lang="en-GB" sz="1200" kern="1200">
                <a:solidFill>
                  <a:schemeClr val="tx1"/>
                </a:solidFill>
                <a:effectLst/>
                <a:latin typeface="+mn-lt"/>
                <a:ea typeface="+mn-ea"/>
                <a:cs typeface="+mn-cs"/>
              </a:rPr>
              <a:t>And fourth, the apprenticeship system has become more complex.</a:t>
            </a:r>
            <a:br>
              <a:rPr lang="en-GB" sz="1200" kern="1200">
                <a:solidFill>
                  <a:schemeClr val="tx1"/>
                </a:solidFill>
                <a:effectLst/>
                <a:latin typeface="+mn-lt"/>
                <a:ea typeface="+mn-ea"/>
                <a:cs typeface="+mn-cs"/>
              </a:rPr>
            </a:br>
            <a:r>
              <a:rPr lang="en-GB" sz="1200" kern="1200">
                <a:solidFill>
                  <a:schemeClr val="tx1"/>
                </a:solidFill>
                <a:effectLst/>
                <a:latin typeface="+mn-lt"/>
                <a:ea typeface="+mn-ea"/>
                <a:cs typeface="+mn-cs"/>
              </a:rPr>
              <a:t>Where once many contractors relied on managing agencies, today the responsibility sits largely with the employer.</a:t>
            </a:r>
          </a:p>
          <a:p>
            <a:br>
              <a:rPr lang="en-GB" sz="1200" kern="1200">
                <a:solidFill>
                  <a:schemeClr val="tx1"/>
                </a:solidFill>
                <a:effectLst/>
                <a:latin typeface="+mn-lt"/>
                <a:ea typeface="+mn-ea"/>
                <a:cs typeface="+mn-cs"/>
              </a:rPr>
            </a:br>
            <a:r>
              <a:rPr lang="en-GB" sz="1200" kern="1200">
                <a:solidFill>
                  <a:schemeClr val="tx1"/>
                </a:solidFill>
                <a:effectLst/>
                <a:latin typeface="+mn-lt"/>
                <a:ea typeface="+mn-ea"/>
                <a:cs typeface="+mn-cs"/>
              </a:rPr>
              <a:t>For many small businesses — the lifeblood of our industry — navigating that system can be difficult. So they need confidence they have quality candidates to make their investment in.  </a:t>
            </a:r>
          </a:p>
          <a:p>
            <a:r>
              <a:rPr lang="en-GB" sz="1200" kern="1200">
                <a:solidFill>
                  <a:schemeClr val="tx1"/>
                </a:solidFill>
                <a:effectLst/>
                <a:latin typeface="+mn-lt"/>
                <a:ea typeface="+mn-ea"/>
                <a:cs typeface="+mn-cs"/>
              </a:rPr>
              <a:t>When you combine these four factors, you start to understand why the industry is struggling to find, experienced trades, supervisors, and future site leaders.</a:t>
            </a:r>
          </a:p>
          <a:p>
            <a:r>
              <a:rPr lang="en-GB" sz="1200" kern="1200">
                <a:solidFill>
                  <a:schemeClr val="tx1"/>
                </a:solidFill>
                <a:effectLst/>
                <a:latin typeface="+mn-lt"/>
                <a:ea typeface="+mn-ea"/>
                <a:cs typeface="+mn-cs"/>
              </a:rPr>
              <a:t>This is where college partnerships become strategically important.</a:t>
            </a:r>
          </a:p>
          <a:p>
            <a:r>
              <a:rPr lang="en-GB" sz="1200" kern="1200">
                <a:solidFill>
                  <a:schemeClr val="tx1"/>
                </a:solidFill>
                <a:effectLst/>
                <a:latin typeface="+mn-lt"/>
                <a:ea typeface="+mn-ea"/>
                <a:cs typeface="+mn-cs"/>
              </a:rPr>
              <a:t>They allow us to influence the front end of the talent pipeline, before people even become apprentices.</a:t>
            </a:r>
          </a:p>
          <a:p>
            <a:r>
              <a:rPr lang="en-GB" sz="1200" kern="1200">
                <a:solidFill>
                  <a:schemeClr val="tx1"/>
                </a:solidFill>
                <a:effectLst/>
                <a:latin typeface="+mn-lt"/>
                <a:ea typeface="+mn-ea"/>
                <a:cs typeface="+mn-cs"/>
              </a:rPr>
              <a:t>Through partnerships with colleges we can,</a:t>
            </a:r>
          </a:p>
          <a:p>
            <a:r>
              <a:rPr lang="en-GB" sz="1200" kern="1200">
                <a:solidFill>
                  <a:schemeClr val="tx1"/>
                </a:solidFill>
                <a:effectLst/>
                <a:latin typeface="+mn-lt"/>
                <a:ea typeface="+mn-ea"/>
                <a:cs typeface="+mn-cs"/>
              </a:rPr>
              <a:t>introduce students to construction earlier</a:t>
            </a:r>
          </a:p>
          <a:p>
            <a:r>
              <a:rPr lang="en-GB" sz="1200" kern="1200">
                <a:solidFill>
                  <a:schemeClr val="tx1"/>
                </a:solidFill>
                <a:effectLst/>
                <a:latin typeface="+mn-lt"/>
                <a:ea typeface="+mn-ea"/>
                <a:cs typeface="+mn-cs"/>
              </a:rPr>
              <a:t>support lecturers with real industry input</a:t>
            </a:r>
          </a:p>
          <a:p>
            <a:r>
              <a:rPr lang="en-GB" sz="1200" kern="1200">
                <a:solidFill>
                  <a:schemeClr val="tx1"/>
                </a:solidFill>
                <a:effectLst/>
                <a:latin typeface="+mn-lt"/>
                <a:ea typeface="+mn-ea"/>
                <a:cs typeface="+mn-cs"/>
              </a:rPr>
              <a:t>provide site visits and placements</a:t>
            </a:r>
          </a:p>
          <a:p>
            <a:r>
              <a:rPr lang="en-GB" sz="1200" kern="1200">
                <a:solidFill>
                  <a:schemeClr val="tx1"/>
                </a:solidFill>
                <a:effectLst/>
                <a:latin typeface="+mn-lt"/>
                <a:ea typeface="+mn-ea"/>
                <a:cs typeface="+mn-cs"/>
              </a:rPr>
              <a:t>help shape the curriculum around real skills</a:t>
            </a:r>
          </a:p>
          <a:p>
            <a:r>
              <a:rPr lang="en-GB" sz="1200" kern="1200">
                <a:solidFill>
                  <a:schemeClr val="tx1"/>
                </a:solidFill>
                <a:effectLst/>
                <a:latin typeface="+mn-lt"/>
                <a:ea typeface="+mn-ea"/>
                <a:cs typeface="+mn-cs"/>
              </a:rPr>
              <a:t>and create a clear pathway from college into apprenticeships and employment.</a:t>
            </a:r>
          </a:p>
          <a:p>
            <a:r>
              <a:rPr lang="en-GB" sz="1200" kern="1200">
                <a:solidFill>
                  <a:schemeClr val="tx1"/>
                </a:solidFill>
                <a:effectLst/>
                <a:latin typeface="+mn-lt"/>
                <a:ea typeface="+mn-ea"/>
                <a:cs typeface="+mn-cs"/>
              </a:rPr>
              <a:t>In simple terms, college partnerships help us rebuild the pipeline that the industry lost. For companies like Persimmon, they are not just about recruitment — they are about long-term workforce sustainability.</a:t>
            </a:r>
          </a:p>
          <a:p>
            <a:r>
              <a:rPr lang="en-GB" sz="1200" kern="1200">
                <a:solidFill>
                  <a:schemeClr val="tx1"/>
                </a:solidFill>
                <a:effectLst/>
                <a:latin typeface="+mn-lt"/>
                <a:ea typeface="+mn-ea"/>
                <a:cs typeface="+mn-cs"/>
              </a:rPr>
              <a:t>We need to meet an ever increasing housing demand, and increasing regulatory pressure that means the skilled and competent people we need in the industry tomorrow are sitting in college classrooms today. And as an industry if we are not connected to that pipeline now, we will continue to feel the skills shortages in the future.</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219F0F-CED8-4D83-BA33-79417D3F671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6227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When we talk about strong partnerships between colleges and employers, it’s about far more than apprenticeships or recruitment pipelines.</a:t>
            </a:r>
          </a:p>
          <a:p>
            <a:r>
              <a:rPr lang="en-GB" sz="1200" kern="1200">
                <a:solidFill>
                  <a:schemeClr val="tx1"/>
                </a:solidFill>
                <a:effectLst/>
                <a:latin typeface="+mn-lt"/>
                <a:ea typeface="+mn-ea"/>
                <a:cs typeface="+mn-cs"/>
              </a:rPr>
              <a:t>I’d like you to take a moment and think back to when you were 16 or 17 years old.</a:t>
            </a:r>
          </a:p>
          <a:p>
            <a:r>
              <a:rPr lang="en-GB" sz="1200" kern="1200">
                <a:solidFill>
                  <a:schemeClr val="tx1"/>
                </a:solidFill>
                <a:effectLst/>
                <a:latin typeface="+mn-lt"/>
                <a:ea typeface="+mn-ea"/>
                <a:cs typeface="+mn-cs"/>
              </a:rPr>
              <a:t>You’re sitting in a classroom…</a:t>
            </a:r>
            <a:br>
              <a:rPr lang="en-GB" sz="1200" kern="1200">
                <a:solidFill>
                  <a:schemeClr val="tx1"/>
                </a:solidFill>
                <a:effectLst/>
                <a:latin typeface="+mn-lt"/>
                <a:ea typeface="+mn-ea"/>
                <a:cs typeface="+mn-cs"/>
              </a:rPr>
            </a:br>
            <a:r>
              <a:rPr lang="en-GB" sz="1200" kern="1200">
                <a:solidFill>
                  <a:schemeClr val="tx1"/>
                </a:solidFill>
                <a:effectLst/>
                <a:latin typeface="+mn-lt"/>
                <a:ea typeface="+mn-ea"/>
                <a:cs typeface="+mn-cs"/>
              </a:rPr>
              <a:t>maybe not entirely sure what the future holds…</a:t>
            </a:r>
            <a:br>
              <a:rPr lang="en-GB" sz="1200" kern="1200">
                <a:solidFill>
                  <a:schemeClr val="tx1"/>
                </a:solidFill>
                <a:effectLst/>
                <a:latin typeface="+mn-lt"/>
                <a:ea typeface="+mn-ea"/>
                <a:cs typeface="+mn-cs"/>
              </a:rPr>
            </a:br>
            <a:r>
              <a:rPr lang="en-GB" sz="1200" kern="1200">
                <a:solidFill>
                  <a:schemeClr val="tx1"/>
                </a:solidFill>
                <a:effectLst/>
                <a:latin typeface="+mn-lt"/>
                <a:ea typeface="+mn-ea"/>
                <a:cs typeface="+mn-cs"/>
              </a:rPr>
              <a:t>maybe wondering what direction life is going to take.</a:t>
            </a:r>
          </a:p>
          <a:p>
            <a:r>
              <a:rPr lang="en-GB" sz="1200" kern="1200">
                <a:solidFill>
                  <a:schemeClr val="tx1"/>
                </a:solidFill>
                <a:effectLst/>
                <a:latin typeface="+mn-lt"/>
                <a:ea typeface="+mn-ea"/>
                <a:cs typeface="+mn-cs"/>
              </a:rPr>
              <a:t>Now imagine someone from industry walks into that room.</a:t>
            </a:r>
          </a:p>
          <a:p>
            <a:r>
              <a:rPr lang="en-GB" sz="1200" kern="1200">
                <a:solidFill>
                  <a:schemeClr val="tx1"/>
                </a:solidFill>
                <a:effectLst/>
                <a:latin typeface="+mn-lt"/>
                <a:ea typeface="+mn-ea"/>
                <a:cs typeface="+mn-cs"/>
              </a:rPr>
              <a:t>Someone who works in the real world of construction…</a:t>
            </a:r>
            <a:br>
              <a:rPr lang="en-GB" sz="1200" kern="1200">
                <a:solidFill>
                  <a:schemeClr val="tx1"/>
                </a:solidFill>
                <a:effectLst/>
                <a:latin typeface="+mn-lt"/>
                <a:ea typeface="+mn-ea"/>
                <a:cs typeface="+mn-cs"/>
              </a:rPr>
            </a:br>
            <a:r>
              <a:rPr lang="en-GB" sz="1200" kern="1200">
                <a:solidFill>
                  <a:schemeClr val="tx1"/>
                </a:solidFill>
                <a:effectLst/>
                <a:latin typeface="+mn-lt"/>
                <a:ea typeface="+mn-ea"/>
                <a:cs typeface="+mn-cs"/>
              </a:rPr>
              <a:t>and they stand there and say:</a:t>
            </a:r>
          </a:p>
          <a:p>
            <a:r>
              <a:rPr lang="en-GB" sz="1200" b="1" kern="1200">
                <a:solidFill>
                  <a:schemeClr val="tx1"/>
                </a:solidFill>
                <a:effectLst/>
                <a:latin typeface="+mn-lt"/>
                <a:ea typeface="+mn-ea"/>
                <a:cs typeface="+mn-cs"/>
              </a:rPr>
              <a:t>‘You can do this. There is a place for you in this industry.’</a:t>
            </a:r>
            <a:endParaRPr lang="en-GB" sz="1200" kern="1200">
              <a:solidFill>
                <a:schemeClr val="tx1"/>
              </a:solidFill>
              <a:effectLst/>
              <a:latin typeface="+mn-lt"/>
              <a:ea typeface="+mn-ea"/>
              <a:cs typeface="+mn-cs"/>
            </a:endParaRPr>
          </a:p>
          <a:p>
            <a:r>
              <a:rPr lang="en-GB" sz="1200" b="1" kern="1200">
                <a:solidFill>
                  <a:schemeClr val="tx1"/>
                </a:solidFill>
                <a:effectLst/>
                <a:latin typeface="+mn-lt"/>
                <a:ea typeface="+mn-ea"/>
                <a:cs typeface="+mn-cs"/>
              </a:rPr>
              <a:t>Not because they had to be there…</a:t>
            </a:r>
            <a:br>
              <a:rPr lang="en-GB" sz="1200" b="1" kern="1200">
                <a:solidFill>
                  <a:schemeClr val="tx1"/>
                </a:solidFill>
                <a:effectLst/>
                <a:latin typeface="+mn-lt"/>
                <a:ea typeface="+mn-ea"/>
                <a:cs typeface="+mn-cs"/>
              </a:rPr>
            </a:br>
            <a:r>
              <a:rPr lang="en-GB" sz="1200" b="1" kern="1200">
                <a:solidFill>
                  <a:schemeClr val="tx1"/>
                </a:solidFill>
                <a:effectLst/>
                <a:latin typeface="+mn-lt"/>
                <a:ea typeface="+mn-ea"/>
                <a:cs typeface="+mn-cs"/>
              </a:rPr>
              <a:t>but because they chose to invest their time in you.</a:t>
            </a:r>
            <a:endParaRPr lang="en-GB" sz="1200" kern="1200">
              <a:solidFill>
                <a:schemeClr val="tx1"/>
              </a:solidFill>
              <a:effectLst/>
              <a:latin typeface="+mn-lt"/>
              <a:ea typeface="+mn-ea"/>
              <a:cs typeface="+mn-cs"/>
            </a:endParaRPr>
          </a:p>
          <a:p>
            <a:r>
              <a:rPr lang="en-GB" sz="1200" b="1" kern="1200">
                <a:solidFill>
                  <a:schemeClr val="tx1"/>
                </a:solidFill>
                <a:effectLst/>
                <a:latin typeface="+mn-lt"/>
                <a:ea typeface="+mn-ea"/>
                <a:cs typeface="+mn-cs"/>
              </a:rPr>
              <a:t>That moment — that belief — can change how a young person sees their future.”</a:t>
            </a:r>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That’s what real partnership looks like.</a:t>
            </a:r>
          </a:p>
          <a:p>
            <a:r>
              <a:rPr lang="en-GB" sz="1200" kern="1200">
                <a:solidFill>
                  <a:schemeClr val="tx1"/>
                </a:solidFill>
                <a:effectLst/>
                <a:latin typeface="+mn-lt"/>
                <a:ea typeface="+mn-ea"/>
                <a:cs typeface="+mn-cs"/>
              </a:rPr>
              <a:t>It’s employers helping colleges bring the real world of construction into the classroom, offering site visits, industry talks, career insight, and identifying and supporting future apprentices.</a:t>
            </a:r>
          </a:p>
          <a:p>
            <a:r>
              <a:rPr lang="en-GB" sz="1200" kern="1200">
                <a:solidFill>
                  <a:schemeClr val="tx1"/>
                </a:solidFill>
                <a:effectLst/>
                <a:latin typeface="+mn-lt"/>
                <a:ea typeface="+mn-ea"/>
                <a:cs typeface="+mn-cs"/>
              </a:rPr>
              <a:t>It’s working together to ensure the curriculum reflects the skills the industry actually needs, supporting mock interviews and employability workshops, even donating materials so students can practise their craft.</a:t>
            </a:r>
          </a:p>
          <a:p>
            <a:r>
              <a:rPr lang="en-GB" sz="1200" kern="1200">
                <a:solidFill>
                  <a:schemeClr val="tx1"/>
                </a:solidFill>
                <a:effectLst/>
                <a:latin typeface="+mn-lt"/>
                <a:ea typeface="+mn-ea"/>
                <a:cs typeface="+mn-cs"/>
              </a:rPr>
              <a:t>And just as importantly, it’s about recognising achievement and celebrating the next generation coming into our industry.</a:t>
            </a:r>
          </a:p>
          <a:p>
            <a:r>
              <a:rPr lang="en-GB" sz="1200" kern="1200">
                <a:solidFill>
                  <a:schemeClr val="tx1"/>
                </a:solidFill>
                <a:effectLst/>
                <a:latin typeface="+mn-lt"/>
                <a:ea typeface="+mn-ea"/>
                <a:cs typeface="+mn-cs"/>
              </a:rPr>
              <a:t>Because sometimes the most powerful thing we can give a young person… is simply our time and belief in their potential.”</a:t>
            </a:r>
          </a:p>
          <a:p>
            <a:r>
              <a:rPr lang="en-GB" sz="1200" kern="1200">
                <a:solidFill>
                  <a:schemeClr val="tx1"/>
                </a:solidFill>
                <a:effectLst/>
                <a:latin typeface="+mn-lt"/>
                <a:ea typeface="+mn-ea"/>
                <a:cs typeface="+mn-cs"/>
              </a:rPr>
              <a:t>And when colleges and employers genuinely work together, that belief turns into real opportunities, real careers, and real futures.</a:t>
            </a:r>
          </a:p>
          <a:p>
            <a:r>
              <a:rPr lang="en-GB" sz="1200" kern="1200">
                <a:solidFill>
                  <a:schemeClr val="tx1"/>
                </a:solidFill>
                <a:effectLst/>
                <a:latin typeface="+mn-lt"/>
                <a:ea typeface="+mn-ea"/>
                <a:cs typeface="+mn-cs"/>
              </a:rPr>
              <a:t>At Persimmon we’ve been fortunate to work with some fantastic colleges across the country, building partnerships that support learners and strengthen the skills pipeline for our industry.</a:t>
            </a:r>
          </a:p>
          <a:p>
            <a:r>
              <a:rPr lang="en-GB" sz="1200" kern="1200">
                <a:solidFill>
                  <a:schemeClr val="tx1"/>
                </a:solidFill>
                <a:effectLst/>
                <a:latin typeface="+mn-lt"/>
                <a:ea typeface="+mn-ea"/>
                <a:cs typeface="+mn-cs"/>
              </a:rPr>
              <a:t>So let me show you a few examples of what those partnerships look like in practice.”</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219F0F-CED8-4D83-BA33-79417D3F671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1581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One example of this in action is the Persimmon Newcastle Academy, a partnership between Persimmon Homes and Newcastle College designed to help develop the next generation of construction trades in the North East.</a:t>
            </a:r>
          </a:p>
          <a:p>
            <a:r>
              <a:rPr lang="en-GB" sz="1200" kern="1200">
                <a:solidFill>
                  <a:schemeClr val="tx1"/>
                </a:solidFill>
                <a:effectLst/>
                <a:latin typeface="+mn-lt"/>
                <a:ea typeface="+mn-ea"/>
                <a:cs typeface="+mn-cs"/>
              </a:rPr>
              <a:t>The academy provides industry-aligned training for our apprentices in trades such as bricklaying, joinery and roofing, but it also allows the college to combine college learning with direct employer engagement to give young people a clear pathway into construction.</a:t>
            </a:r>
          </a:p>
          <a:p>
            <a:r>
              <a:rPr lang="en-GB" sz="1200" kern="1200">
                <a:solidFill>
                  <a:schemeClr val="tx1"/>
                </a:solidFill>
                <a:effectLst/>
                <a:latin typeface="+mn-lt"/>
                <a:ea typeface="+mn-ea"/>
                <a:cs typeface="+mn-cs"/>
              </a:rPr>
              <a:t>We’ve recently expanded this with a new scholarship programme named after our founder Duncan Davidson, which provides young people not in education or learning with a structured vocational training route supported by a weekly bursary to help remove financial barriers.</a:t>
            </a:r>
          </a:p>
          <a:p>
            <a:r>
              <a:rPr lang="en-GB" sz="1200" kern="1200">
                <a:solidFill>
                  <a:schemeClr val="tx1"/>
                </a:solidFill>
                <a:effectLst/>
                <a:latin typeface="+mn-lt"/>
                <a:ea typeface="+mn-ea"/>
                <a:cs typeface="+mn-cs"/>
              </a:rPr>
              <a:t>What makes this partnership particularly powerful is the wider support network — working alongside the college, the Persimmon Charitable Foundation and community partners such as Newcastle United, to ensure young people are supported not just academically, but personally and professionally.</a:t>
            </a:r>
          </a:p>
          <a:p>
            <a:r>
              <a:rPr lang="en-GB" sz="1200" b="1" kern="1200">
                <a:solidFill>
                  <a:schemeClr val="tx1"/>
                </a:solidFill>
                <a:effectLst/>
                <a:latin typeface="+mn-lt"/>
                <a:ea typeface="+mn-ea"/>
                <a:cs typeface="+mn-cs"/>
              </a:rPr>
              <a:t>And what really brings this to life is seeing the individuals behind it.</a:t>
            </a:r>
            <a:endParaRPr lang="en-GB" sz="1200" kern="1200">
              <a:solidFill>
                <a:schemeClr val="tx1"/>
              </a:solidFill>
              <a:effectLst/>
              <a:latin typeface="+mn-lt"/>
              <a:ea typeface="+mn-ea"/>
              <a:cs typeface="+mn-cs"/>
            </a:endParaRPr>
          </a:p>
          <a:p>
            <a:br>
              <a:rPr lang="en-GB" sz="1200" kern="1200">
                <a:solidFill>
                  <a:schemeClr val="tx1"/>
                </a:solidFill>
                <a:effectLst/>
                <a:latin typeface="+mn-lt"/>
                <a:ea typeface="+mn-ea"/>
                <a:cs typeface="+mn-cs"/>
              </a:rPr>
            </a:br>
            <a:r>
              <a:rPr lang="en-GB" sz="1200" kern="1200">
                <a:solidFill>
                  <a:schemeClr val="tx1"/>
                </a:solidFill>
                <a:effectLst/>
                <a:latin typeface="+mn-lt"/>
                <a:ea typeface="+mn-ea"/>
                <a:cs typeface="+mn-cs"/>
              </a:rPr>
              <a:t>Young people who may never have considered construction as a career are now gaining skills, confidence and progressing into apprenticeships with our business</a:t>
            </a:r>
          </a:p>
          <a:p>
            <a:r>
              <a:rPr lang="en-GB" sz="1200" kern="1200">
                <a:solidFill>
                  <a:schemeClr val="tx1"/>
                </a:solidFill>
                <a:effectLst/>
                <a:latin typeface="+mn-lt"/>
                <a:ea typeface="+mn-ea"/>
                <a:cs typeface="+mn-cs"/>
              </a:rPr>
              <a:t>Another great example of partnership is our work with Bridgend College through the Persimmon Bridgend Academy which has created more than 150 job opportunities for people in Wales over the last five years.</a:t>
            </a:r>
          </a:p>
          <a:p>
            <a:r>
              <a:rPr lang="en-GB" sz="1200" kern="1200">
                <a:solidFill>
                  <a:schemeClr val="tx1"/>
                </a:solidFill>
                <a:effectLst/>
                <a:latin typeface="+mn-lt"/>
                <a:ea typeface="+mn-ea"/>
                <a:cs typeface="+mn-cs"/>
              </a:rPr>
              <a:t>The programme supports learners with practical, industry-aligned training in an environment close to site conditions and gives them direct engagement with our regional teams.</a:t>
            </a:r>
          </a:p>
          <a:p>
            <a:r>
              <a:rPr lang="en-GB" sz="1200" kern="1200">
                <a:solidFill>
                  <a:schemeClr val="tx1"/>
                </a:solidFill>
                <a:effectLst/>
                <a:latin typeface="+mn-lt"/>
                <a:ea typeface="+mn-ea"/>
                <a:cs typeface="+mn-cs"/>
              </a:rPr>
              <a:t>One of the real successes has been seeing full-time college students progress into apprenticeships with our business, helping raise the aspirations of young people and showing them that a long-term career in construction is genuinely achievable.”</a:t>
            </a:r>
          </a:p>
          <a:p>
            <a:r>
              <a:rPr lang="en-GB" sz="1200" kern="1200">
                <a:solidFill>
                  <a:schemeClr val="tx1"/>
                </a:solidFill>
                <a:effectLst/>
                <a:latin typeface="+mn-lt"/>
                <a:ea typeface="+mn-ea"/>
                <a:cs typeface="+mn-cs"/>
              </a:rPr>
              <a:t>And its not just about these larger partnerships even the smallest interactions can bring big benefits so here’s a quick video to show this in action </a:t>
            </a:r>
            <a:r>
              <a:rPr lang="en-GB" sz="1200" kern="1200" err="1">
                <a:solidFill>
                  <a:schemeClr val="tx1"/>
                </a:solidFill>
                <a:effectLst/>
                <a:latin typeface="+mn-lt"/>
                <a:ea typeface="+mn-ea"/>
                <a:cs typeface="+mn-cs"/>
              </a:rPr>
              <a:t>action</a:t>
            </a:r>
            <a:r>
              <a:rPr lang="en-GB" sz="1200" kern="1200">
                <a:solidFill>
                  <a:schemeClr val="tx1"/>
                </a:solidFill>
                <a:effectLst/>
                <a:latin typeface="+mn-lt"/>
                <a:ea typeface="+mn-ea"/>
                <a:cs typeface="+mn-cs"/>
              </a:rPr>
              <a:t>. (2 minute video)</a:t>
            </a:r>
          </a:p>
          <a:p>
            <a:r>
              <a:rPr lang="en-GB" sz="1200" kern="1200">
                <a:solidFill>
                  <a:schemeClr val="tx1"/>
                </a:solidFill>
                <a:effectLst/>
                <a:latin typeface="+mn-lt"/>
                <a:ea typeface="+mn-ea"/>
                <a:cs typeface="+mn-cs"/>
              </a:rPr>
              <a:t>What these partnerships prove is that when colleges and industry collaborate, we don’t just train students — we open doors to careers and futures, providing opportunities,  that might otherwise never happen.</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219F0F-CED8-4D83-BA33-79417D3F671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7566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DE7FA-62A3-2E9C-41D2-0A8EDD9D79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679A84-653E-ADDD-8311-87E11C31A7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C34304-DCF1-69A5-D81B-00928689E231}"/>
              </a:ext>
            </a:extLst>
          </p:cNvPr>
          <p:cNvSpPr>
            <a:spLocks noGrp="1"/>
          </p:cNvSpPr>
          <p:nvPr>
            <p:ph type="body" idx="1"/>
          </p:nvPr>
        </p:nvSpPr>
        <p:spPr/>
        <p:txBody>
          <a:bodyPr/>
          <a:lstStyle/>
          <a:p>
            <a:r>
              <a:rPr lang="en-GB" sz="1200" kern="1200">
                <a:solidFill>
                  <a:schemeClr val="tx1"/>
                </a:solidFill>
                <a:effectLst/>
                <a:latin typeface="+mn-lt"/>
                <a:ea typeface="+mn-ea"/>
                <a:cs typeface="+mn-cs"/>
              </a:rPr>
              <a:t>One of the reasons college partnerships work so well is that everyone benefits.</a:t>
            </a:r>
          </a:p>
          <a:p>
            <a:r>
              <a:rPr lang="en-GB" sz="1200" kern="1200">
                <a:solidFill>
                  <a:schemeClr val="tx1"/>
                </a:solidFill>
                <a:effectLst/>
                <a:latin typeface="+mn-lt"/>
                <a:ea typeface="+mn-ea"/>
                <a:cs typeface="+mn-cs"/>
              </a:rPr>
              <a:t>For colleges, it brings valuable employer insight, placement opportunities and helps ensure the curriculum stays aligned with the skills our industry actually needs.</a:t>
            </a:r>
          </a:p>
          <a:p>
            <a:r>
              <a:rPr lang="en-GB" sz="1200" kern="1200">
                <a:solidFill>
                  <a:schemeClr val="tx1"/>
                </a:solidFill>
                <a:effectLst/>
                <a:latin typeface="+mn-lt"/>
                <a:ea typeface="+mn-ea"/>
                <a:cs typeface="+mn-cs"/>
              </a:rPr>
              <a:t>For Persimmon, it helps us build a strong talent pipeline, bringing in apprentices who already understand the expectations of working in construction and reducing the skills gaps we see across the sector.</a:t>
            </a:r>
          </a:p>
          <a:p>
            <a:r>
              <a:rPr lang="en-GB" sz="1200" b="1" kern="1200">
                <a:solidFill>
                  <a:schemeClr val="tx1"/>
                </a:solidFill>
                <a:effectLst/>
                <a:latin typeface="+mn-lt"/>
                <a:ea typeface="+mn-ea"/>
                <a:cs typeface="+mn-cs"/>
              </a:rPr>
              <a:t>But most importantly, the biggest beneficiaries are the students. They gain real industry insight, exposure to live construction environments, and a clear understanding of the career pathways available to them.</a:t>
            </a:r>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It improves employability by helping learners understand workplace behaviours, productivity and professional standards from day one.</a:t>
            </a:r>
          </a:p>
          <a:p>
            <a:br>
              <a:rPr lang="en-GB" sz="1200" kern="1200">
                <a:solidFill>
                  <a:schemeClr val="tx1"/>
                </a:solidFill>
                <a:effectLst/>
                <a:latin typeface="+mn-lt"/>
                <a:ea typeface="+mn-ea"/>
                <a:cs typeface="+mn-cs"/>
              </a:rPr>
            </a:br>
            <a:r>
              <a:rPr lang="en-GB" sz="1200" kern="1200">
                <a:solidFill>
                  <a:schemeClr val="tx1"/>
                </a:solidFill>
                <a:effectLst/>
                <a:latin typeface="+mn-lt"/>
                <a:ea typeface="+mn-ea"/>
                <a:cs typeface="+mn-cs"/>
              </a:rPr>
              <a:t>And just as importantly, it builds confidence and a sense of belonging — helping young people see they are part of a bigger industry.”</a:t>
            </a:r>
          </a:p>
          <a:p>
            <a:r>
              <a:rPr lang="en-GB" sz="1200" kern="1200">
                <a:solidFill>
                  <a:schemeClr val="tx1"/>
                </a:solidFill>
                <a:effectLst/>
                <a:latin typeface="+mn-lt"/>
                <a:ea typeface="+mn-ea"/>
                <a:cs typeface="+mn-cs"/>
              </a:rPr>
              <a:t>And that combination of education and real-world experience helps young people enter the industry with the skills needed to succeed.”</a:t>
            </a:r>
          </a:p>
          <a:p>
            <a:endParaRPr lang="en-GB"/>
          </a:p>
        </p:txBody>
      </p:sp>
      <p:sp>
        <p:nvSpPr>
          <p:cNvPr id="4" name="Slide Number Placeholder 3">
            <a:extLst>
              <a:ext uri="{FF2B5EF4-FFF2-40B4-BE49-F238E27FC236}">
                <a16:creationId xmlns:a16="http://schemas.microsoft.com/office/drawing/2014/main" id="{A2957E77-6A8B-D11E-02C5-844F72DA097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219F0F-CED8-4D83-BA33-79417D3F671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8412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1C1FA-A1D2-D3E5-B69F-0F6FF2823B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B088BF-12EF-BE73-101B-CBBDF3FBB1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AA01FF-D2F5-6BBD-A098-A93F32EEBDA5}"/>
              </a:ext>
            </a:extLst>
          </p:cNvPr>
          <p:cNvSpPr>
            <a:spLocks noGrp="1"/>
          </p:cNvSpPr>
          <p:nvPr>
            <p:ph type="body" idx="1"/>
          </p:nvPr>
        </p:nvSpPr>
        <p:spPr/>
        <p:txBody>
          <a:bodyPr/>
          <a:lstStyle/>
          <a:p>
            <a:r>
              <a:rPr lang="en-GB" sz="1200" kern="1200">
                <a:solidFill>
                  <a:schemeClr val="tx1"/>
                </a:solidFill>
                <a:effectLst/>
                <a:latin typeface="+mn-lt"/>
                <a:ea typeface="+mn-ea"/>
                <a:cs typeface="+mn-cs"/>
              </a:rPr>
              <a:t>The reality is that both industry and further education are trying to solve related challenges.</a:t>
            </a:r>
          </a:p>
          <a:p>
            <a:r>
              <a:rPr lang="en-GB" sz="1200" kern="1200">
                <a:solidFill>
                  <a:schemeClr val="tx1"/>
                </a:solidFill>
                <a:effectLst/>
                <a:latin typeface="+mn-lt"/>
                <a:ea typeface="+mn-ea"/>
                <a:cs typeface="+mn-cs"/>
              </a:rPr>
              <a:t>Housebuilders need skilled people to build the homes the country requires.</a:t>
            </a:r>
          </a:p>
          <a:p>
            <a:r>
              <a:rPr lang="en-GB" sz="1200" kern="1200">
                <a:solidFill>
                  <a:schemeClr val="tx1"/>
                </a:solidFill>
                <a:effectLst/>
                <a:latin typeface="+mn-lt"/>
                <a:ea typeface="+mn-ea"/>
                <a:cs typeface="+mn-cs"/>
              </a:rPr>
              <a:t>Colleges want to ensure learners achieve and progress into meaningful careers.</a:t>
            </a:r>
          </a:p>
          <a:p>
            <a:r>
              <a:rPr lang="en-GB" sz="1200" kern="1200">
                <a:solidFill>
                  <a:schemeClr val="tx1"/>
                </a:solidFill>
                <a:effectLst/>
                <a:latin typeface="+mn-lt"/>
                <a:ea typeface="+mn-ea"/>
                <a:cs typeface="+mn-cs"/>
              </a:rPr>
              <a:t>When those two objectives align, strong partnerships naturally follow.”</a:t>
            </a:r>
          </a:p>
          <a:p>
            <a:r>
              <a:rPr lang="en-GB" sz="1200" kern="1200">
                <a:solidFill>
                  <a:schemeClr val="tx1"/>
                </a:solidFill>
                <a:effectLst/>
                <a:latin typeface="+mn-lt"/>
                <a:ea typeface="+mn-ea"/>
                <a:cs typeface="+mn-cs"/>
              </a:rPr>
              <a:t>But strong partnerships require commitment from both colleges and industry.</a:t>
            </a:r>
          </a:p>
          <a:p>
            <a:r>
              <a:rPr lang="en-GB" sz="1200" kern="1200">
                <a:solidFill>
                  <a:schemeClr val="tx1"/>
                </a:solidFill>
                <a:effectLst/>
                <a:latin typeface="+mn-lt"/>
                <a:ea typeface="+mn-ea"/>
                <a:cs typeface="+mn-cs"/>
              </a:rPr>
              <a:t>If we want to solve the construction skills challenge, colleges and industry cannot work in isolation.</a:t>
            </a:r>
          </a:p>
          <a:p>
            <a:r>
              <a:rPr lang="en-GB" sz="1200" kern="1200">
                <a:solidFill>
                  <a:schemeClr val="tx1"/>
                </a:solidFill>
                <a:effectLst/>
                <a:latin typeface="+mn-lt"/>
                <a:ea typeface="+mn-ea"/>
                <a:cs typeface="+mn-cs"/>
              </a:rPr>
              <a:t>So what can you do as an FE provider. You can</a:t>
            </a:r>
          </a:p>
          <a:p>
            <a:r>
              <a:rPr lang="en-GB" sz="1200" kern="1200">
                <a:solidFill>
                  <a:schemeClr val="tx1"/>
                </a:solidFill>
                <a:effectLst/>
                <a:latin typeface="+mn-lt"/>
                <a:ea typeface="+mn-ea"/>
                <a:cs typeface="+mn-cs"/>
              </a:rPr>
              <a:t>• Engage openly with industry on learner readiness</a:t>
            </a:r>
            <a:br>
              <a:rPr lang="en-GB" sz="1200" kern="1200">
                <a:solidFill>
                  <a:schemeClr val="tx1"/>
                </a:solidFill>
                <a:effectLst/>
                <a:latin typeface="+mn-lt"/>
                <a:ea typeface="+mn-ea"/>
                <a:cs typeface="+mn-cs"/>
              </a:rPr>
            </a:br>
            <a:r>
              <a:rPr lang="en-GB" sz="1200" kern="1200">
                <a:solidFill>
                  <a:schemeClr val="tx1"/>
                </a:solidFill>
                <a:effectLst/>
                <a:latin typeface="+mn-lt"/>
                <a:ea typeface="+mn-ea"/>
                <a:cs typeface="+mn-cs"/>
              </a:rPr>
              <a:t>• Align training with real site expectations</a:t>
            </a:r>
            <a:br>
              <a:rPr lang="en-GB" sz="1200" kern="1200">
                <a:solidFill>
                  <a:schemeClr val="tx1"/>
                </a:solidFill>
                <a:effectLst/>
                <a:latin typeface="+mn-lt"/>
                <a:ea typeface="+mn-ea"/>
                <a:cs typeface="+mn-cs"/>
              </a:rPr>
            </a:br>
            <a:r>
              <a:rPr lang="en-GB" sz="1200" kern="1200">
                <a:solidFill>
                  <a:schemeClr val="tx1"/>
                </a:solidFill>
                <a:effectLst/>
                <a:latin typeface="+mn-lt"/>
                <a:ea typeface="+mn-ea"/>
                <a:cs typeface="+mn-cs"/>
              </a:rPr>
              <a:t>• Support employability and workplace behaviours</a:t>
            </a:r>
          </a:p>
          <a:p>
            <a:r>
              <a:rPr lang="en-GB" sz="1200" kern="1200">
                <a:solidFill>
                  <a:schemeClr val="tx1"/>
                </a:solidFill>
                <a:effectLst/>
                <a:latin typeface="+mn-lt"/>
                <a:ea typeface="+mn-ea"/>
                <a:cs typeface="+mn-cs"/>
              </a:rPr>
              <a:t>And for those of us in industry what we Must Do is</a:t>
            </a:r>
          </a:p>
          <a:p>
            <a:r>
              <a:rPr lang="en-GB" sz="1200" kern="1200">
                <a:solidFill>
                  <a:schemeClr val="tx1"/>
                </a:solidFill>
                <a:effectLst/>
                <a:latin typeface="+mn-lt"/>
                <a:ea typeface="+mn-ea"/>
                <a:cs typeface="+mn-cs"/>
              </a:rPr>
              <a:t>• Bring real experience into the classroom</a:t>
            </a:r>
            <a:br>
              <a:rPr lang="en-GB" sz="1200" kern="1200">
                <a:solidFill>
                  <a:schemeClr val="tx1"/>
                </a:solidFill>
                <a:effectLst/>
                <a:latin typeface="+mn-lt"/>
                <a:ea typeface="+mn-ea"/>
                <a:cs typeface="+mn-cs"/>
              </a:rPr>
            </a:br>
            <a:r>
              <a:rPr lang="en-GB" sz="1200" kern="1200">
                <a:solidFill>
                  <a:schemeClr val="tx1"/>
                </a:solidFill>
                <a:effectLst/>
                <a:latin typeface="+mn-lt"/>
                <a:ea typeface="+mn-ea"/>
                <a:cs typeface="+mn-cs"/>
              </a:rPr>
              <a:t>• Provide placements and apprenticeship pathways</a:t>
            </a:r>
            <a:br>
              <a:rPr lang="en-GB" sz="1200" kern="1200">
                <a:solidFill>
                  <a:schemeClr val="tx1"/>
                </a:solidFill>
                <a:effectLst/>
                <a:latin typeface="+mn-lt"/>
                <a:ea typeface="+mn-ea"/>
                <a:cs typeface="+mn-cs"/>
              </a:rPr>
            </a:br>
            <a:r>
              <a:rPr lang="en-GB" sz="1200" kern="1200">
                <a:solidFill>
                  <a:schemeClr val="tx1"/>
                </a:solidFill>
                <a:effectLst/>
                <a:latin typeface="+mn-lt"/>
                <a:ea typeface="+mn-ea"/>
                <a:cs typeface="+mn-cs"/>
              </a:rPr>
              <a:t>• see this not as a cost but an Investment in developing the next generation</a:t>
            </a:r>
          </a:p>
          <a:p>
            <a:r>
              <a:rPr lang="en-GB" sz="1200" kern="1200">
                <a:solidFill>
                  <a:schemeClr val="tx1"/>
                </a:solidFill>
                <a:effectLst/>
                <a:latin typeface="+mn-lt"/>
                <a:ea typeface="+mn-ea"/>
                <a:cs typeface="+mn-cs"/>
              </a:rPr>
              <a:t>Because ultimately this isn’t just about training people. </a:t>
            </a:r>
          </a:p>
          <a:p>
            <a:r>
              <a:rPr lang="en-GB" sz="1200" kern="1200">
                <a:solidFill>
                  <a:schemeClr val="tx1"/>
                </a:solidFill>
                <a:effectLst/>
                <a:latin typeface="+mn-lt"/>
                <a:ea typeface="+mn-ea"/>
                <a:cs typeface="+mn-cs"/>
              </a:rPr>
              <a:t>It’s about building the homes the country needs, supporting communities, creating social mobility, preserving vital trade skills, and developing the workforce that will build the future.”</a:t>
            </a:r>
          </a:p>
          <a:p>
            <a:r>
              <a:rPr lang="en-GB" sz="1200" kern="1200">
                <a:solidFill>
                  <a:schemeClr val="tx1"/>
                </a:solidFill>
                <a:effectLst/>
                <a:latin typeface="+mn-lt"/>
                <a:ea typeface="+mn-ea"/>
                <a:cs typeface="+mn-cs"/>
              </a:rPr>
              <a:t>At Persimmon, we’re proud to play our part in that journey — working with colleges to help the next generation take their first step into the industry</a:t>
            </a:r>
          </a:p>
          <a:p>
            <a:endParaRPr lang="en-GB"/>
          </a:p>
        </p:txBody>
      </p:sp>
      <p:sp>
        <p:nvSpPr>
          <p:cNvPr id="4" name="Slide Number Placeholder 3">
            <a:extLst>
              <a:ext uri="{FF2B5EF4-FFF2-40B4-BE49-F238E27FC236}">
                <a16:creationId xmlns:a16="http://schemas.microsoft.com/office/drawing/2014/main" id="{AAB7742E-2C78-BF3F-3015-5CD98845DBB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219F0F-CED8-4D83-BA33-79417D3F671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2129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B6AF6C-756E-F74C-5D95-7BDA6EA9C8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7102C8-724C-C5AE-12BC-79F22E0E12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44B111-86D6-813B-2788-72AC90A6A295}"/>
              </a:ext>
            </a:extLst>
          </p:cNvPr>
          <p:cNvSpPr>
            <a:spLocks noGrp="1"/>
          </p:cNvSpPr>
          <p:nvPr>
            <p:ph type="body" idx="1"/>
          </p:nvPr>
        </p:nvSpPr>
        <p:spPr/>
        <p:txBody>
          <a:bodyPr/>
          <a:lstStyle/>
          <a:p>
            <a:r>
              <a:rPr lang="en-GB" sz="1200" kern="1200">
                <a:solidFill>
                  <a:schemeClr val="tx1"/>
                </a:solidFill>
                <a:effectLst/>
                <a:latin typeface="+mn-lt"/>
                <a:ea typeface="+mn-ea"/>
                <a:cs typeface="+mn-cs"/>
              </a:rPr>
              <a:t>This session today is about one simple truth.</a:t>
            </a:r>
          </a:p>
          <a:p>
            <a:r>
              <a:rPr lang="en-GB" sz="1200" kern="1200">
                <a:solidFill>
                  <a:schemeClr val="tx1"/>
                </a:solidFill>
                <a:effectLst/>
                <a:latin typeface="+mn-lt"/>
                <a:ea typeface="+mn-ea"/>
                <a:cs typeface="+mn-cs"/>
              </a:rPr>
              <a:t>The skilled people our industry will rely on tomorrow are sitting in school and college classrooms today.</a:t>
            </a:r>
          </a:p>
          <a:p>
            <a:r>
              <a:rPr lang="en-GB" sz="1200" kern="1200">
                <a:solidFill>
                  <a:schemeClr val="tx1"/>
                </a:solidFill>
                <a:effectLst/>
                <a:latin typeface="+mn-lt"/>
                <a:ea typeface="+mn-ea"/>
                <a:cs typeface="+mn-cs"/>
              </a:rPr>
              <a:t>If colleges and industry work together, we can open the door to these young people.</a:t>
            </a:r>
          </a:p>
          <a:p>
            <a:r>
              <a:rPr lang="en-GB" sz="1200" b="1" kern="1200">
                <a:solidFill>
                  <a:schemeClr val="tx1"/>
                </a:solidFill>
                <a:effectLst/>
                <a:latin typeface="+mn-lt"/>
                <a:ea typeface="+mn-ea"/>
                <a:cs typeface="+mn-cs"/>
              </a:rPr>
              <a:t>Because when we do… we’re not just building houses —</a:t>
            </a:r>
            <a:endParaRPr lang="en-GB" sz="1200" kern="1200">
              <a:solidFill>
                <a:schemeClr val="tx1"/>
              </a:solidFill>
              <a:effectLst/>
              <a:latin typeface="+mn-lt"/>
              <a:ea typeface="+mn-ea"/>
              <a:cs typeface="+mn-cs"/>
            </a:endParaRPr>
          </a:p>
          <a:p>
            <a:r>
              <a:rPr lang="en-GB" sz="1200" b="1" kern="1200">
                <a:solidFill>
                  <a:schemeClr val="tx1"/>
                </a:solidFill>
                <a:effectLst/>
                <a:latin typeface="+mn-lt"/>
                <a:ea typeface="+mn-ea"/>
                <a:cs typeface="+mn-cs"/>
              </a:rPr>
              <a:t>we’re building futures.”</a:t>
            </a:r>
            <a:endParaRPr lang="en-GB" sz="1200" kern="1200">
              <a:solidFill>
                <a:schemeClr val="tx1"/>
              </a:solidFill>
              <a:effectLst/>
              <a:latin typeface="+mn-lt"/>
              <a:ea typeface="+mn-ea"/>
              <a:cs typeface="+mn-cs"/>
            </a:endParaRPr>
          </a:p>
          <a:p>
            <a:endParaRPr lang="en-GB"/>
          </a:p>
        </p:txBody>
      </p:sp>
      <p:sp>
        <p:nvSpPr>
          <p:cNvPr id="4" name="Slide Number Placeholder 3">
            <a:extLst>
              <a:ext uri="{FF2B5EF4-FFF2-40B4-BE49-F238E27FC236}">
                <a16:creationId xmlns:a16="http://schemas.microsoft.com/office/drawing/2014/main" id="{E7630E63-03E8-77D4-5F2F-D45BE4C55A1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219F0F-CED8-4D83-BA33-79417D3F671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15039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A2067-2B2C-4B55-8DB9-F88846945A1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4128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kern="1200">
                <a:solidFill>
                  <a:schemeClr val="tx1"/>
                </a:solidFill>
                <a:effectLst/>
                <a:latin typeface="+mn-lt"/>
                <a:ea typeface="+mn-ea"/>
                <a:cs typeface="+mn-cs"/>
              </a:rPr>
              <a:t>Your 10–15 minute talk is designed to give attendees a </a:t>
            </a:r>
            <a:r>
              <a:rPr lang="en-GB" sz="1200" b="1" i="0" kern="1200">
                <a:solidFill>
                  <a:schemeClr val="tx1"/>
                </a:solidFill>
                <a:effectLst/>
                <a:latin typeface="+mn-lt"/>
                <a:ea typeface="+mn-ea"/>
                <a:cs typeface="+mn-cs"/>
              </a:rPr>
              <a:t>clear, accessible overview of how FE teaching and training can be a natural next step</a:t>
            </a:r>
            <a:r>
              <a:rPr lang="en-GB" sz="1200" b="0" i="0" kern="1200">
                <a:solidFill>
                  <a:schemeClr val="tx1"/>
                </a:solidFill>
                <a:effectLst/>
                <a:latin typeface="+mn-lt"/>
                <a:ea typeface="+mn-ea"/>
                <a:cs typeface="+mn-cs"/>
              </a:rPr>
              <a:t> for experienced construction professionals, later‑career workers, or those seeking variety and purpose.</a:t>
            </a:r>
            <a:br>
              <a:rPr lang="en-GB" sz="1200" b="0" i="0" kern="1200">
                <a:solidFill>
                  <a:schemeClr val="tx1"/>
                </a:solidFill>
                <a:effectLst/>
                <a:latin typeface="+mn-lt"/>
                <a:ea typeface="+mn-ea"/>
                <a:cs typeface="+mn-cs"/>
              </a:rPr>
            </a:br>
            <a:r>
              <a:rPr lang="en-GB" sz="1200" b="0" i="0" kern="1200">
                <a:solidFill>
                  <a:schemeClr val="tx1"/>
                </a:solidFill>
                <a:effectLst/>
                <a:latin typeface="+mn-lt"/>
                <a:ea typeface="+mn-ea"/>
                <a:cs typeface="+mn-cs"/>
              </a:rPr>
              <a:t>The focus should be on </a:t>
            </a:r>
            <a:r>
              <a:rPr lang="en-GB" sz="1200" b="1" i="0" kern="1200">
                <a:solidFill>
                  <a:schemeClr val="tx1"/>
                </a:solidFill>
                <a:effectLst/>
                <a:latin typeface="+mn-lt"/>
                <a:ea typeface="+mn-ea"/>
                <a:cs typeface="+mn-cs"/>
              </a:rPr>
              <a:t>flexible entry</a:t>
            </a:r>
            <a:r>
              <a:rPr lang="en-GB" sz="1200" b="0" i="0" kern="1200">
                <a:solidFill>
                  <a:schemeClr val="tx1"/>
                </a:solidFill>
                <a:effectLst/>
                <a:latin typeface="+mn-lt"/>
                <a:ea typeface="+mn-ea"/>
                <a:cs typeface="+mn-cs"/>
              </a:rPr>
              <a:t>, </a:t>
            </a:r>
            <a:r>
              <a:rPr lang="en-GB" sz="1200" b="1" i="0" kern="1200">
                <a:solidFill>
                  <a:schemeClr val="tx1"/>
                </a:solidFill>
                <a:effectLst/>
                <a:latin typeface="+mn-lt"/>
                <a:ea typeface="+mn-ea"/>
                <a:cs typeface="+mn-cs"/>
              </a:rPr>
              <a:t>on‑the‑job training</a:t>
            </a:r>
            <a:r>
              <a:rPr lang="en-GB" sz="1200" b="0" i="0" kern="1200">
                <a:solidFill>
                  <a:schemeClr val="tx1"/>
                </a:solidFill>
                <a:effectLst/>
                <a:latin typeface="+mn-lt"/>
                <a:ea typeface="+mn-ea"/>
                <a:cs typeface="+mn-cs"/>
              </a:rPr>
              <a:t>, and </a:t>
            </a:r>
            <a:r>
              <a:rPr lang="en-GB" sz="1200" b="1" i="0" kern="1200">
                <a:solidFill>
                  <a:schemeClr val="tx1"/>
                </a:solidFill>
                <a:effectLst/>
                <a:latin typeface="+mn-lt"/>
                <a:ea typeface="+mn-ea"/>
                <a:cs typeface="+mn-cs"/>
              </a:rPr>
              <a:t>how industry expertise strengthens FE delivery</a:t>
            </a:r>
            <a:r>
              <a:rPr lang="en-GB" sz="1200" b="0" i="0" kern="1200">
                <a:solidFill>
                  <a:schemeClr val="tx1"/>
                </a:solidFill>
                <a:effectLst/>
                <a:latin typeface="+mn-lt"/>
                <a:ea typeface="+mn-ea"/>
                <a:cs typeface="+mn-cs"/>
              </a:rPr>
              <a:t>-</a:t>
            </a:r>
            <a:r>
              <a:rPr lang="en-GB" sz="1200" b="1" i="0" kern="1200">
                <a:solidFill>
                  <a:schemeClr val="tx1"/>
                </a:solidFill>
                <a:effectLst/>
                <a:latin typeface="+mn-lt"/>
                <a:ea typeface="+mn-ea"/>
                <a:cs typeface="+mn-cs"/>
              </a:rPr>
              <a:t>without implying that individuals must leave home building roles</a:t>
            </a:r>
            <a:r>
              <a:rPr lang="en-GB" sz="1200" b="0" i="0" kern="1200">
                <a:solidFill>
                  <a:schemeClr val="tx1"/>
                </a:solidFill>
                <a:effectLst/>
                <a:latin typeface="+mn-lt"/>
                <a:ea typeface="+mn-ea"/>
                <a:cs typeface="+mn-cs"/>
              </a:rPr>
              <a:t> to get involved.</a:t>
            </a:r>
          </a:p>
          <a:p>
            <a:pPr algn="l" rtl="0" fontAlgn="base">
              <a:buNone/>
            </a:pPr>
            <a:endParaRPr lang="en-GB" b="0" i="0" u="none" strike="noStrike">
              <a:solidFill>
                <a:srgbClr val="000000"/>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kern="1200">
                <a:solidFill>
                  <a:schemeClr val="tx1"/>
                </a:solidFill>
                <a:effectLst/>
                <a:latin typeface="+mn-lt"/>
                <a:ea typeface="+mn-ea"/>
                <a:cs typeface="+mn-cs"/>
              </a:rPr>
              <a:t>Hello everyone, and thank you for joining.</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kern="1200">
                <a:solidFill>
                  <a:schemeClr val="tx1"/>
                </a:solidFill>
                <a:effectLst/>
                <a:latin typeface="+mn-lt"/>
                <a:ea typeface="+mn-ea"/>
                <a:cs typeface="+mn-cs"/>
              </a:rPr>
              <a:t>I am really pleased to be here to talk about how Further Education and the home building sector can work together to support the next generation of skilled workers.</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kern="1200">
                <a:solidFill>
                  <a:schemeClr val="tx1"/>
                </a:solidFill>
                <a:effectLst/>
                <a:latin typeface="+mn-lt"/>
                <a:ea typeface="+mn-ea"/>
                <a:cs typeface="+mn-cs"/>
              </a:rPr>
              <a:t>Today I want to highlight how your industry experience can make a direct impact in local colleges and how getting involved in FE is more accessible and rewarding than many people realise.</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A2067-2B2C-4B55-8DB9-F88846945A1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49829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0354E4-11EE-F104-E2CE-09D5C1427BF6}"/>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4" name="Freeform 3">
            <a:extLst>
              <a:ext uri="{FF2B5EF4-FFF2-40B4-BE49-F238E27FC236}">
                <a16:creationId xmlns:a16="http://schemas.microsoft.com/office/drawing/2014/main" id="{DD80BC68-DD94-A60A-4D30-DC92502B41B1}"/>
              </a:ext>
            </a:extLst>
          </p:cNvPr>
          <p:cNvSpPr/>
          <p:nvPr userDrawn="1"/>
        </p:nvSpPr>
        <p:spPr>
          <a:xfrm>
            <a:off x="2273444" y="1391317"/>
            <a:ext cx="7634930" cy="4319350"/>
          </a:xfrm>
          <a:custGeom>
            <a:avLst/>
            <a:gdLst>
              <a:gd name="csX0" fmla="*/ 22237 w 7634930"/>
              <a:gd name="csY0" fmla="*/ 0 h 4319350"/>
              <a:gd name="csX1" fmla="*/ 2464939 w 7634930"/>
              <a:gd name="csY1" fmla="*/ 0 h 4319350"/>
              <a:gd name="csX2" fmla="*/ 2464940 w 7634930"/>
              <a:gd name="csY2" fmla="*/ 0 h 4319350"/>
              <a:gd name="csX3" fmla="*/ 4089206 w 7634930"/>
              <a:gd name="csY3" fmla="*/ 0 h 4319350"/>
              <a:gd name="csX4" fmla="*/ 4089207 w 7634930"/>
              <a:gd name="csY4" fmla="*/ 0 h 4319350"/>
              <a:gd name="csX5" fmla="*/ 6247190 w 7634930"/>
              <a:gd name="csY5" fmla="*/ 0 h 4319350"/>
              <a:gd name="csX6" fmla="*/ 7612694 w 7634930"/>
              <a:gd name="csY6" fmla="*/ 0 h 4319350"/>
              <a:gd name="csX7" fmla="*/ 7634930 w 7634930"/>
              <a:gd name="csY7" fmla="*/ 22236 h 4319350"/>
              <a:gd name="csX8" fmla="*/ 7634930 w 7634930"/>
              <a:gd name="csY8" fmla="*/ 1314588 h 4319350"/>
              <a:gd name="csX9" fmla="*/ 7634930 w 7634930"/>
              <a:gd name="csY9" fmla="*/ 1470480 h 4319350"/>
              <a:gd name="csX10" fmla="*/ 7634930 w 7634930"/>
              <a:gd name="csY10" fmla="*/ 2762832 h 4319350"/>
              <a:gd name="csX11" fmla="*/ 7634929 w 7634930"/>
              <a:gd name="csY11" fmla="*/ 2762834 h 4319350"/>
              <a:gd name="csX12" fmla="*/ 7634929 w 7634930"/>
              <a:gd name="csY12" fmla="*/ 4052125 h 4319350"/>
              <a:gd name="csX13" fmla="*/ 7612693 w 7634930"/>
              <a:gd name="csY13" fmla="*/ 4074361 h 4319350"/>
              <a:gd name="csX14" fmla="*/ 5887632 w 7634930"/>
              <a:gd name="csY14" fmla="*/ 4074361 h 4319350"/>
              <a:gd name="csX15" fmla="*/ 5169990 w 7634930"/>
              <a:gd name="csY15" fmla="*/ 4074361 h 4319350"/>
              <a:gd name="csX16" fmla="*/ 4083216 w 7634930"/>
              <a:gd name="csY16" fmla="*/ 4074361 h 4319350"/>
              <a:gd name="csX17" fmla="*/ 3444929 w 7634930"/>
              <a:gd name="csY17" fmla="*/ 4074361 h 4319350"/>
              <a:gd name="csX18" fmla="*/ 2475119 w 7634930"/>
              <a:gd name="csY18" fmla="*/ 4074361 h 4319350"/>
              <a:gd name="csX19" fmla="*/ 2464939 w 7634930"/>
              <a:gd name="csY19" fmla="*/ 4078569 h 4319350"/>
              <a:gd name="csX20" fmla="*/ 422581 w 7634930"/>
              <a:gd name="csY20" fmla="*/ 4078569 h 4319350"/>
              <a:gd name="csX21" fmla="*/ 366896 w 7634930"/>
              <a:gd name="csY21" fmla="*/ 4094826 h 4319350"/>
              <a:gd name="csX22" fmla="*/ 16631 w 7634930"/>
              <a:gd name="csY22" fmla="*/ 4317654 h 4319350"/>
              <a:gd name="csX23" fmla="*/ 0 w 7634930"/>
              <a:gd name="csY23" fmla="*/ 4308498 h 4319350"/>
              <a:gd name="csX24" fmla="*/ 0 w 7634930"/>
              <a:gd name="csY24" fmla="*/ 2881693 h 4319350"/>
              <a:gd name="csX25" fmla="*/ 0 w 7634930"/>
              <a:gd name="csY25" fmla="*/ 2608089 h 4319350"/>
              <a:gd name="csX26" fmla="*/ 0 w 7634930"/>
              <a:gd name="csY26" fmla="*/ 1722645 h 4319350"/>
              <a:gd name="csX27" fmla="*/ 0 w 7634930"/>
              <a:gd name="csY27" fmla="*/ 1433449 h 4319350"/>
              <a:gd name="csX28" fmla="*/ 0 w 7634930"/>
              <a:gd name="csY28" fmla="*/ 22236 h 4319350"/>
              <a:gd name="csX29" fmla="*/ 22237 w 7634930"/>
              <a:gd name="csY29" fmla="*/ 0 h 431935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7634930" h="4319350">
                <a:moveTo>
                  <a:pt x="22237" y="0"/>
                </a:moveTo>
                <a:lnTo>
                  <a:pt x="2464939" y="0"/>
                </a:lnTo>
                <a:lnTo>
                  <a:pt x="2464940" y="0"/>
                </a:lnTo>
                <a:lnTo>
                  <a:pt x="4089206" y="0"/>
                </a:lnTo>
                <a:lnTo>
                  <a:pt x="4089207" y="0"/>
                </a:lnTo>
                <a:lnTo>
                  <a:pt x="6247190" y="0"/>
                </a:lnTo>
                <a:lnTo>
                  <a:pt x="7612694" y="0"/>
                </a:lnTo>
                <a:cubicBezTo>
                  <a:pt x="7625027" y="0"/>
                  <a:pt x="7634930" y="9997"/>
                  <a:pt x="7634930" y="22236"/>
                </a:cubicBezTo>
                <a:lnTo>
                  <a:pt x="7634930" y="1314588"/>
                </a:lnTo>
                <a:lnTo>
                  <a:pt x="7634930" y="1470480"/>
                </a:lnTo>
                <a:lnTo>
                  <a:pt x="7634930" y="2762832"/>
                </a:lnTo>
                <a:lnTo>
                  <a:pt x="7634929" y="2762834"/>
                </a:lnTo>
                <a:lnTo>
                  <a:pt x="7634929" y="4052125"/>
                </a:lnTo>
                <a:cubicBezTo>
                  <a:pt x="7634929" y="4064458"/>
                  <a:pt x="7624932" y="4074361"/>
                  <a:pt x="7612693" y="4074361"/>
                </a:cubicBezTo>
                <a:lnTo>
                  <a:pt x="5887632" y="4074361"/>
                </a:lnTo>
                <a:lnTo>
                  <a:pt x="5169990" y="4074361"/>
                </a:lnTo>
                <a:lnTo>
                  <a:pt x="4083216" y="4074361"/>
                </a:lnTo>
                <a:lnTo>
                  <a:pt x="3444929" y="4074361"/>
                </a:lnTo>
                <a:lnTo>
                  <a:pt x="2475119" y="4074361"/>
                </a:lnTo>
                <a:lnTo>
                  <a:pt x="2464939" y="4078569"/>
                </a:lnTo>
                <a:lnTo>
                  <a:pt x="422581" y="4078569"/>
                </a:lnTo>
                <a:cubicBezTo>
                  <a:pt x="402866" y="4078569"/>
                  <a:pt x="383526" y="4084268"/>
                  <a:pt x="366896" y="4094826"/>
                </a:cubicBezTo>
                <a:lnTo>
                  <a:pt x="16631" y="4317654"/>
                </a:lnTo>
                <a:cubicBezTo>
                  <a:pt x="9436" y="4322232"/>
                  <a:pt x="0" y="4317000"/>
                  <a:pt x="0" y="4308498"/>
                </a:cubicBezTo>
                <a:lnTo>
                  <a:pt x="0" y="2881693"/>
                </a:lnTo>
                <a:lnTo>
                  <a:pt x="0" y="2608089"/>
                </a:lnTo>
                <a:lnTo>
                  <a:pt x="0" y="1722645"/>
                </a:lnTo>
                <a:lnTo>
                  <a:pt x="0" y="1433449"/>
                </a:lnTo>
                <a:lnTo>
                  <a:pt x="0" y="22236"/>
                </a:lnTo>
                <a:cubicBezTo>
                  <a:pt x="0" y="9903"/>
                  <a:pt x="9997" y="0"/>
                  <a:pt x="22237" y="0"/>
                </a:cubicBezTo>
                <a:close/>
              </a:path>
            </a:pathLst>
          </a:custGeom>
          <a:solidFill>
            <a:schemeClr val="tx2"/>
          </a:solidFill>
          <a:ln w="6350" cap="flat">
            <a:noFill/>
            <a:prstDash val="solid"/>
            <a:miter/>
          </a:ln>
        </p:spPr>
        <p:txBody>
          <a:bodyPr wrap="square">
            <a:noAutofit/>
          </a:bodyPr>
          <a:lstStyle/>
          <a:p>
            <a:endParaRPr lang="en-US"/>
          </a:p>
        </p:txBody>
      </p:sp>
      <p:pic>
        <p:nvPicPr>
          <p:cNvPr id="5" name="Picture 4">
            <a:extLst>
              <a:ext uri="{FF2B5EF4-FFF2-40B4-BE49-F238E27FC236}">
                <a16:creationId xmlns:a16="http://schemas.microsoft.com/office/drawing/2014/main" id="{50F9C5AC-BD55-26E5-8BD3-870EB0B1C320}"/>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852553" y="512983"/>
            <a:ext cx="2481942" cy="790500"/>
          </a:xfrm>
          <a:prstGeom prst="rect">
            <a:avLst/>
          </a:prstGeom>
        </p:spPr>
      </p:pic>
      <p:sp>
        <p:nvSpPr>
          <p:cNvPr id="6" name="Title 1">
            <a:extLst>
              <a:ext uri="{FF2B5EF4-FFF2-40B4-BE49-F238E27FC236}">
                <a16:creationId xmlns:a16="http://schemas.microsoft.com/office/drawing/2014/main" id="{E5999B1B-6C5D-E975-D112-750D14A622C0}"/>
              </a:ext>
            </a:extLst>
          </p:cNvPr>
          <p:cNvSpPr>
            <a:spLocks noGrp="1"/>
          </p:cNvSpPr>
          <p:nvPr>
            <p:ph type="ctrTitle" hasCustomPrompt="1"/>
          </p:nvPr>
        </p:nvSpPr>
        <p:spPr>
          <a:xfrm>
            <a:off x="2966709" y="1816466"/>
            <a:ext cx="6248400" cy="2750771"/>
          </a:xfrm>
        </p:spPr>
        <p:txBody>
          <a:bodyPr anchor="ctr"/>
          <a:lstStyle>
            <a:lvl1pPr algn="ctr">
              <a:defRPr sz="4800"/>
            </a:lvl1pPr>
          </a:lstStyle>
          <a:p>
            <a:r>
              <a:rPr lang="en-GB"/>
              <a:t>Header</a:t>
            </a:r>
            <a:endParaRPr lang="en-US"/>
          </a:p>
        </p:txBody>
      </p:sp>
      <p:sp>
        <p:nvSpPr>
          <p:cNvPr id="8" name="Subtitle 2">
            <a:extLst>
              <a:ext uri="{FF2B5EF4-FFF2-40B4-BE49-F238E27FC236}">
                <a16:creationId xmlns:a16="http://schemas.microsoft.com/office/drawing/2014/main" id="{432F8D16-00A4-6BBC-429E-8EB0A8DC7E49}"/>
              </a:ext>
            </a:extLst>
          </p:cNvPr>
          <p:cNvSpPr>
            <a:spLocks noGrp="1"/>
          </p:cNvSpPr>
          <p:nvPr>
            <p:ph type="subTitle" idx="1" hasCustomPrompt="1"/>
          </p:nvPr>
        </p:nvSpPr>
        <p:spPr>
          <a:xfrm>
            <a:off x="2966709" y="4738350"/>
            <a:ext cx="6248400" cy="292665"/>
          </a:xfrm>
        </p:spPr>
        <p:txBody>
          <a:bodyPr/>
          <a:lstStyle>
            <a:lvl1pPr marL="0" indent="0" algn="ctr">
              <a:buNone/>
              <a:defRPr sz="2000" b="0" i="0">
                <a:latin typeface="Stack Sans Text Medium" pitchFamily="2" charset="77"/>
                <a:cs typeface="Stack Sans Text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a:t>
            </a:r>
            <a:endParaRPr lang="en-US"/>
          </a:p>
        </p:txBody>
      </p:sp>
    </p:spTree>
    <p:extLst>
      <p:ext uri="{BB962C8B-B14F-4D97-AF65-F5344CB8AC3E}">
        <p14:creationId xmlns:p14="http://schemas.microsoft.com/office/powerpoint/2010/main" val="24680618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ext slide">
    <p:spTree>
      <p:nvGrpSpPr>
        <p:cNvPr id="1" name=""/>
        <p:cNvGrpSpPr/>
        <p:nvPr/>
      </p:nvGrpSpPr>
      <p:grpSpPr>
        <a:xfrm>
          <a:off x="0" y="0"/>
          <a:ext cx="0" cy="0"/>
          <a:chOff x="0" y="0"/>
          <a:chExt cx="0" cy="0"/>
        </a:xfrm>
      </p:grpSpPr>
      <p:sp>
        <p:nvSpPr>
          <p:cNvPr id="15" name="Slide Number Placeholder 27">
            <a:extLst>
              <a:ext uri="{FF2B5EF4-FFF2-40B4-BE49-F238E27FC236}">
                <a16:creationId xmlns:a16="http://schemas.microsoft.com/office/drawing/2014/main" id="{6EB533CA-638D-4E14-9F69-EF96457E8E70}"/>
              </a:ext>
            </a:extLst>
          </p:cNvPr>
          <p:cNvSpPr txBox="1">
            <a:spLocks/>
          </p:cNvSpPr>
          <p:nvPr userDrawn="1"/>
        </p:nvSpPr>
        <p:spPr>
          <a:xfrm>
            <a:off x="380548" y="349940"/>
            <a:ext cx="2804160" cy="223963"/>
          </a:xfrm>
          <a:prstGeom prst="rect">
            <a:avLst/>
          </a:prstGeom>
        </p:spPr>
        <p:txBody>
          <a:bodyPr wrap="square" lIns="0" tIns="0" rIns="0" bIns="0">
            <a:spAutoFit/>
          </a:bodyPr>
          <a:lstStyle>
            <a:defPPr>
              <a:defRPr lang="en-US"/>
            </a:defPPr>
            <a:lvl1pPr marL="0" algn="l" defTabSz="914400" rtl="0" eaLnBrk="1" latinLnBrk="0" hangingPunct="1">
              <a:defRPr sz="1455"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GB" sz="1455" b="0" i="0" u="none" strike="noStrike" kern="1200" cap="none" spc="0" normalizeH="0" baseline="0" noProof="0" smtClean="0">
                <a:ln>
                  <a:noFill/>
                </a:ln>
                <a:solidFill>
                  <a:schemeClr val="tx1"/>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455"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18" name="Content Placeholder 70">
            <a:extLst>
              <a:ext uri="{FF2B5EF4-FFF2-40B4-BE49-F238E27FC236}">
                <a16:creationId xmlns:a16="http://schemas.microsoft.com/office/drawing/2014/main" id="{58B3FEC1-F952-4EFB-A4DE-747A91E19E0E}"/>
              </a:ext>
            </a:extLst>
          </p:cNvPr>
          <p:cNvSpPr>
            <a:spLocks noGrp="1"/>
          </p:cNvSpPr>
          <p:nvPr>
            <p:ph sz="quarter" idx="11" hasCustomPrompt="1"/>
          </p:nvPr>
        </p:nvSpPr>
        <p:spPr>
          <a:xfrm>
            <a:off x="435139" y="2423100"/>
            <a:ext cx="5392455" cy="2831287"/>
          </a:xfrm>
        </p:spPr>
        <p:txBody>
          <a:bodyPr>
            <a:noAutofit/>
          </a:bodyPr>
          <a:lstStyle>
            <a:lvl1pPr marL="0" indent="0">
              <a:buNone/>
              <a:defRPr kumimoji="0" lang="en-GB" sz="2400" b="1" i="0" u="none" strike="noStrike" kern="0" cap="none" spc="-160" normalizeH="0" baseline="0" dirty="0" smtClean="0">
                <a:ln>
                  <a:noFill/>
                </a:ln>
                <a:solidFill>
                  <a:schemeClr val="tx1"/>
                </a:solidFill>
                <a:effectLst/>
                <a:uLnTx/>
                <a:uFillTx/>
                <a:latin typeface="Arial"/>
                <a:ea typeface="+mj-ea"/>
                <a:cs typeface="Arial"/>
              </a:defRPr>
            </a:lvl1pPr>
          </a:lstStyle>
          <a:p>
            <a:pPr marL="12700" marR="0" lvl="0" indent="0" algn="l" defTabSz="914400" rtl="0" eaLnBrk="1" fontAlgn="auto" latinLnBrk="0" hangingPunct="1">
              <a:lnSpc>
                <a:spcPct val="100000"/>
              </a:lnSpc>
              <a:spcBef>
                <a:spcPts val="450"/>
              </a:spcBef>
              <a:spcAft>
                <a:spcPts val="0"/>
              </a:spcAft>
              <a:buClrTx/>
              <a:buSzTx/>
              <a:buFontTx/>
              <a:buNone/>
              <a:tabLst/>
              <a:defRPr/>
            </a:pPr>
            <a:r>
              <a:rPr kumimoji="0" lang="en-GB" sz="1800" b="1" i="0" u="none" strike="noStrike" kern="1200" cap="none" spc="-5" normalizeH="0" baseline="0" noProof="0">
                <a:ln>
                  <a:noFill/>
                </a:ln>
                <a:solidFill>
                  <a:srgbClr val="546BFF"/>
                </a:solidFill>
                <a:effectLst/>
                <a:uLnTx/>
                <a:uFillTx/>
                <a:latin typeface="Arial"/>
                <a:ea typeface="+mn-ea"/>
                <a:cs typeface="Arial"/>
              </a:rPr>
              <a:t>•Bullet</a:t>
            </a:r>
            <a:r>
              <a:rPr kumimoji="0" lang="en-GB" sz="1800" b="1" i="0" u="none" strike="noStrike" kern="1200" cap="none" spc="-25" normalizeH="0" baseline="0" noProof="0">
                <a:ln>
                  <a:noFill/>
                </a:ln>
                <a:solidFill>
                  <a:srgbClr val="546BFF"/>
                </a:solidFill>
                <a:effectLst/>
                <a:uLnTx/>
                <a:uFillTx/>
                <a:latin typeface="Arial"/>
                <a:ea typeface="+mn-ea"/>
                <a:cs typeface="Arial"/>
              </a:rPr>
              <a:t> </a:t>
            </a:r>
            <a:r>
              <a:rPr kumimoji="0" lang="en-GB" sz="1800" b="1" i="0" u="none" strike="noStrike" kern="1200" cap="none" spc="-65" normalizeH="0" baseline="0" noProof="0">
                <a:ln>
                  <a:noFill/>
                </a:ln>
                <a:solidFill>
                  <a:srgbClr val="546BFF"/>
                </a:solidFill>
                <a:effectLst/>
                <a:uLnTx/>
                <a:uFillTx/>
                <a:latin typeface="Arial"/>
                <a:ea typeface="+mn-ea"/>
                <a:cs typeface="Arial"/>
              </a:rPr>
              <a:t>one</a:t>
            </a:r>
            <a:endParaRPr kumimoji="0" lang="en-GB" sz="1800" b="0" i="0" u="none" strike="noStrike" kern="1200" cap="none" spc="0" normalizeH="0" baseline="0" noProof="0">
              <a:ln>
                <a:noFill/>
              </a:ln>
              <a:solidFill>
                <a:prstClr val="black"/>
              </a:solidFill>
              <a:effectLst/>
              <a:uLnTx/>
              <a:uFillTx/>
              <a:latin typeface="Arial"/>
              <a:ea typeface="+mn-ea"/>
              <a:cs typeface="Arial"/>
            </a:endParaRPr>
          </a:p>
          <a:p>
            <a:pPr marL="12700" marR="5080" lvl="0" indent="0" algn="l" defTabSz="914400" rtl="0" eaLnBrk="1" fontAlgn="auto" latinLnBrk="0" hangingPunct="1">
              <a:lnSpc>
                <a:spcPct val="112100"/>
              </a:lnSpc>
              <a:spcBef>
                <a:spcPts val="0"/>
              </a:spcBef>
              <a:spcAft>
                <a:spcPts val="0"/>
              </a:spcAft>
              <a:buClrTx/>
              <a:buSzTx/>
              <a:buFontTx/>
              <a:buNone/>
              <a:tabLst/>
              <a:defRPr/>
            </a:pPr>
            <a:r>
              <a:rPr kumimoji="0" lang="en-GB" sz="1800" b="0" i="0" u="none" strike="noStrike" kern="1200" cap="none" spc="-25" normalizeH="0" baseline="0" noProof="0">
                <a:ln>
                  <a:noFill/>
                </a:ln>
                <a:solidFill>
                  <a:prstClr val="black"/>
                </a:solidFill>
                <a:effectLst/>
                <a:uLnTx/>
                <a:uFillTx/>
                <a:latin typeface="Arial"/>
                <a:ea typeface="+mn-ea"/>
                <a:cs typeface="Arial"/>
              </a:rPr>
              <a:t>Body copy </a:t>
            </a:r>
            <a:r>
              <a:rPr kumimoji="0" lang="en-GB" sz="1800" b="0" i="0" u="none" strike="noStrike" kern="1200" cap="none" spc="-10" normalizeH="0" baseline="0" noProof="0">
                <a:ln>
                  <a:noFill/>
                </a:ln>
                <a:solidFill>
                  <a:prstClr val="black"/>
                </a:solidFill>
                <a:effectLst/>
                <a:uLnTx/>
                <a:uFillTx/>
                <a:latin typeface="Arial"/>
                <a:ea typeface="+mn-ea"/>
                <a:cs typeface="Arial"/>
              </a:rPr>
              <a:t>for </a:t>
            </a:r>
            <a:r>
              <a:rPr kumimoji="0" lang="en-GB" sz="1800" b="0" i="0" u="none" strike="noStrike" kern="1200" cap="none" spc="-70" normalizeH="0" baseline="0" noProof="0">
                <a:ln>
                  <a:noFill/>
                </a:ln>
                <a:solidFill>
                  <a:prstClr val="black"/>
                </a:solidFill>
                <a:effectLst/>
                <a:uLnTx/>
                <a:uFillTx/>
                <a:latin typeface="Arial"/>
                <a:ea typeface="+mn-ea"/>
                <a:cs typeface="Arial"/>
              </a:rPr>
              <a:t>image </a:t>
            </a:r>
            <a:r>
              <a:rPr kumimoji="0" lang="en-GB" sz="1800" b="0" i="0" u="none" strike="noStrike" kern="1200" cap="none" spc="-40" normalizeH="0" baseline="0" noProof="0">
                <a:ln>
                  <a:noFill/>
                </a:ln>
                <a:solidFill>
                  <a:prstClr val="black"/>
                </a:solidFill>
                <a:effectLst/>
                <a:uLnTx/>
                <a:uFillTx/>
                <a:latin typeface="Arial"/>
                <a:ea typeface="+mn-ea"/>
                <a:cs typeface="Arial"/>
              </a:rPr>
              <a:t>slide et </a:t>
            </a:r>
            <a:r>
              <a:rPr kumimoji="0" lang="en-GB" sz="1800" b="0" i="0" u="none" strike="noStrike" kern="1200" cap="none" spc="-80" normalizeH="0" baseline="0" noProof="0" err="1">
                <a:ln>
                  <a:noFill/>
                </a:ln>
                <a:solidFill>
                  <a:prstClr val="black"/>
                </a:solidFill>
                <a:effectLst/>
                <a:uLnTx/>
                <a:uFillTx/>
                <a:latin typeface="Arial"/>
                <a:ea typeface="+mn-ea"/>
                <a:cs typeface="Arial"/>
              </a:rPr>
              <a:t>quam</a:t>
            </a:r>
            <a:r>
              <a:rPr kumimoji="0" lang="en-GB" sz="1800" b="0" i="0" u="none" strike="noStrike" kern="1200" cap="none" spc="-80" normalizeH="0" baseline="0" noProof="0">
                <a:ln>
                  <a:noFill/>
                </a:ln>
                <a:solidFill>
                  <a:prstClr val="black"/>
                </a:solidFill>
                <a:effectLst/>
                <a:uLnTx/>
                <a:uFillTx/>
                <a:latin typeface="Arial"/>
                <a:ea typeface="+mn-ea"/>
                <a:cs typeface="Arial"/>
              </a:rPr>
              <a:t> </a:t>
            </a:r>
            <a:r>
              <a:rPr kumimoji="0" lang="en-GB" sz="1800" b="0" i="0" u="none" strike="noStrike" kern="1200" cap="none" spc="-85" normalizeH="0" baseline="0" noProof="0" err="1">
                <a:ln>
                  <a:noFill/>
                </a:ln>
                <a:solidFill>
                  <a:prstClr val="black"/>
                </a:solidFill>
                <a:effectLst/>
                <a:uLnTx/>
                <a:uFillTx/>
                <a:latin typeface="Arial"/>
                <a:ea typeface="+mn-ea"/>
                <a:cs typeface="Arial"/>
              </a:rPr>
              <a:t>vel</a:t>
            </a:r>
            <a:r>
              <a:rPr kumimoji="0" lang="en-GB" sz="1800" b="0" i="0" u="none" strike="noStrike" kern="1200" cap="none" spc="-85" normalizeH="0" baseline="0" noProof="0">
                <a:ln>
                  <a:noFill/>
                </a:ln>
                <a:solidFill>
                  <a:prstClr val="black"/>
                </a:solidFill>
                <a:effectLst/>
                <a:uLnTx/>
                <a:uFillTx/>
                <a:latin typeface="Arial"/>
                <a:ea typeface="+mn-ea"/>
                <a:cs typeface="Arial"/>
              </a:rPr>
              <a:t> </a:t>
            </a:r>
            <a:r>
              <a:rPr kumimoji="0" lang="en-GB" sz="1800" b="0" i="0" u="none" strike="noStrike" kern="1200" cap="none" spc="-40" normalizeH="0" baseline="0" noProof="0" err="1">
                <a:ln>
                  <a:noFill/>
                </a:ln>
                <a:solidFill>
                  <a:prstClr val="black"/>
                </a:solidFill>
                <a:effectLst/>
                <a:uLnTx/>
                <a:uFillTx/>
                <a:latin typeface="Arial"/>
                <a:ea typeface="+mn-ea"/>
                <a:cs typeface="Arial"/>
              </a:rPr>
              <a:t>ipsus</a:t>
            </a:r>
            <a:r>
              <a:rPr kumimoji="0" lang="en-GB" sz="1800" b="0" i="0" u="none" strike="noStrike" kern="1200" cap="none" spc="-40" normalizeH="0" baseline="0" noProof="0">
                <a:ln>
                  <a:noFill/>
                </a:ln>
                <a:solidFill>
                  <a:prstClr val="black"/>
                </a:solidFill>
                <a:effectLst/>
                <a:uLnTx/>
                <a:uFillTx/>
                <a:latin typeface="Arial"/>
                <a:ea typeface="+mn-ea"/>
                <a:cs typeface="Arial"/>
              </a:rPr>
              <a:t> </a:t>
            </a:r>
            <a:r>
              <a:rPr kumimoji="0" lang="en-GB" sz="1800" b="0" i="0" u="none" strike="noStrike" kern="1200" cap="none" spc="-670" normalizeH="0" baseline="0" noProof="0">
                <a:ln>
                  <a:noFill/>
                </a:ln>
                <a:solidFill>
                  <a:prstClr val="black"/>
                </a:solidFill>
                <a:effectLst/>
                <a:uLnTx/>
                <a:uFillTx/>
                <a:latin typeface="Arial"/>
                <a:ea typeface="+mn-ea"/>
                <a:cs typeface="Arial"/>
              </a:rPr>
              <a:t> </a:t>
            </a:r>
            <a:r>
              <a:rPr kumimoji="0" lang="en-GB" sz="1800" b="0" i="0" u="none" strike="noStrike" kern="1200" cap="none" spc="-40" normalizeH="0" baseline="0" noProof="0">
                <a:ln>
                  <a:noFill/>
                </a:ln>
                <a:solidFill>
                  <a:prstClr val="black"/>
                </a:solidFill>
                <a:effectLst/>
                <a:uLnTx/>
                <a:uFillTx/>
                <a:latin typeface="Arial"/>
                <a:ea typeface="+mn-ea"/>
                <a:cs typeface="Arial"/>
              </a:rPr>
              <a:t>et </a:t>
            </a:r>
            <a:r>
              <a:rPr kumimoji="0" lang="en-GB" sz="1800" b="0" i="0" u="none" strike="noStrike" kern="1200" cap="none" spc="-50" normalizeH="0" baseline="0" noProof="0" err="1">
                <a:ln>
                  <a:noFill/>
                </a:ln>
                <a:solidFill>
                  <a:prstClr val="black"/>
                </a:solidFill>
                <a:effectLst/>
                <a:uLnTx/>
                <a:uFillTx/>
                <a:latin typeface="Arial"/>
                <a:ea typeface="+mn-ea"/>
                <a:cs typeface="Arial"/>
              </a:rPr>
              <a:t>reiusdae</a:t>
            </a:r>
            <a:r>
              <a:rPr kumimoji="0" lang="en-GB" sz="1800" b="0" i="0" u="none" strike="noStrike" kern="1200" cap="none" spc="-50" normalizeH="0" baseline="0" noProof="0">
                <a:ln>
                  <a:noFill/>
                </a:ln>
                <a:solidFill>
                  <a:prstClr val="black"/>
                </a:solidFill>
                <a:effectLst/>
                <a:uLnTx/>
                <a:uFillTx/>
                <a:latin typeface="Arial"/>
                <a:ea typeface="+mn-ea"/>
                <a:cs typeface="Arial"/>
              </a:rPr>
              <a:t>. </a:t>
            </a:r>
            <a:r>
              <a:rPr kumimoji="0" lang="en-GB" sz="1800" b="0" i="0" u="none" strike="noStrike" kern="1200" cap="none" spc="-60" normalizeH="0" baseline="0" noProof="0" err="1">
                <a:ln>
                  <a:noFill/>
                </a:ln>
                <a:solidFill>
                  <a:prstClr val="black"/>
                </a:solidFill>
                <a:effectLst/>
                <a:uLnTx/>
                <a:uFillTx/>
                <a:latin typeface="Arial"/>
                <a:ea typeface="+mn-ea"/>
                <a:cs typeface="Arial"/>
              </a:rPr>
              <a:t>Nempe</a:t>
            </a:r>
            <a:r>
              <a:rPr kumimoji="0" lang="en-GB" sz="1800" b="0" i="0" u="none" strike="noStrike" kern="1200" cap="none" spc="-60" normalizeH="0" baseline="0" noProof="0">
                <a:ln>
                  <a:noFill/>
                </a:ln>
                <a:solidFill>
                  <a:prstClr val="black"/>
                </a:solidFill>
                <a:effectLst/>
                <a:uLnTx/>
                <a:uFillTx/>
                <a:latin typeface="Arial"/>
                <a:ea typeface="+mn-ea"/>
                <a:cs typeface="Arial"/>
              </a:rPr>
              <a:t> </a:t>
            </a:r>
            <a:r>
              <a:rPr kumimoji="0" lang="en-GB" sz="1800" b="0" i="0" u="none" strike="noStrike" kern="1200" cap="none" spc="-45" normalizeH="0" baseline="0" noProof="0" err="1">
                <a:ln>
                  <a:noFill/>
                </a:ln>
                <a:solidFill>
                  <a:prstClr val="black"/>
                </a:solidFill>
                <a:effectLst/>
                <a:uLnTx/>
                <a:uFillTx/>
                <a:latin typeface="Arial"/>
                <a:ea typeface="+mn-ea"/>
                <a:cs typeface="Arial"/>
              </a:rPr>
              <a:t>volupti</a:t>
            </a:r>
            <a:r>
              <a:rPr kumimoji="0" lang="en-GB" sz="1800" b="0" i="0" u="none" strike="noStrike" kern="1200" cap="none" spc="-45" normalizeH="0" baseline="0" noProof="0">
                <a:ln>
                  <a:noFill/>
                </a:ln>
                <a:solidFill>
                  <a:prstClr val="black"/>
                </a:solidFill>
                <a:effectLst/>
                <a:uLnTx/>
                <a:uFillTx/>
                <a:latin typeface="Arial"/>
                <a:ea typeface="+mn-ea"/>
                <a:cs typeface="Arial"/>
              </a:rPr>
              <a:t> </a:t>
            </a:r>
            <a:r>
              <a:rPr kumimoji="0" lang="en-GB" sz="1800" b="0" i="0" u="none" strike="noStrike" kern="1200" cap="none" spc="-50" normalizeH="0" baseline="0" noProof="0" err="1">
                <a:ln>
                  <a:noFill/>
                </a:ln>
                <a:solidFill>
                  <a:prstClr val="black"/>
                </a:solidFill>
                <a:effectLst/>
                <a:uLnTx/>
                <a:uFillTx/>
                <a:latin typeface="Arial"/>
                <a:ea typeface="+mn-ea"/>
                <a:cs typeface="Arial"/>
              </a:rPr>
              <a:t>busdae</a:t>
            </a:r>
            <a:r>
              <a:rPr kumimoji="0" lang="en-GB" sz="1800" b="0" i="0" u="none" strike="noStrike" kern="1200" cap="none" spc="-50" normalizeH="0" baseline="0" noProof="0">
                <a:ln>
                  <a:noFill/>
                </a:ln>
                <a:solidFill>
                  <a:prstClr val="black"/>
                </a:solidFill>
                <a:effectLst/>
                <a:uLnTx/>
                <a:uFillTx/>
                <a:latin typeface="Arial"/>
                <a:ea typeface="+mn-ea"/>
                <a:cs typeface="Arial"/>
              </a:rPr>
              <a:t> </a:t>
            </a:r>
            <a:r>
              <a:rPr kumimoji="0" lang="en-GB" sz="1800" b="0" i="0" u="none" strike="noStrike" kern="1200" cap="none" spc="-60" normalizeH="0" baseline="0" noProof="0" err="1">
                <a:ln>
                  <a:noFill/>
                </a:ln>
                <a:solidFill>
                  <a:prstClr val="black"/>
                </a:solidFill>
                <a:effectLst/>
                <a:uLnTx/>
                <a:uFillTx/>
                <a:latin typeface="Arial"/>
                <a:ea typeface="+mn-ea"/>
                <a:cs typeface="Arial"/>
              </a:rPr>
              <a:t>nullab</a:t>
            </a:r>
            <a:r>
              <a:rPr kumimoji="0" lang="en-GB" sz="1800" b="0" i="0" u="none" strike="noStrike" kern="1200" cap="none" spc="-60" normalizeH="0" baseline="0" noProof="0">
                <a:ln>
                  <a:noFill/>
                </a:ln>
                <a:solidFill>
                  <a:prstClr val="black"/>
                </a:solidFill>
                <a:effectLst/>
                <a:uLnTx/>
                <a:uFillTx/>
                <a:latin typeface="Arial"/>
                <a:ea typeface="+mn-ea"/>
                <a:cs typeface="Arial"/>
              </a:rPr>
              <a:t> </a:t>
            </a:r>
            <a:r>
              <a:rPr kumimoji="0" lang="en-GB" sz="1800" b="0" i="0" u="none" strike="noStrike" kern="1200" cap="none" spc="-40" normalizeH="0" baseline="0" noProof="0">
                <a:ln>
                  <a:noFill/>
                </a:ln>
                <a:solidFill>
                  <a:prstClr val="black"/>
                </a:solidFill>
                <a:effectLst/>
                <a:uLnTx/>
                <a:uFillTx/>
                <a:latin typeface="Arial"/>
                <a:ea typeface="+mn-ea"/>
                <a:cs typeface="Arial"/>
              </a:rPr>
              <a:t>is </a:t>
            </a:r>
            <a:r>
              <a:rPr kumimoji="0" lang="en-GB" sz="1800" b="0" i="0" u="none" strike="noStrike" kern="1200" cap="none" spc="-35" normalizeH="0" baseline="0" noProof="0">
                <a:ln>
                  <a:noFill/>
                </a:ln>
                <a:solidFill>
                  <a:prstClr val="black"/>
                </a:solidFill>
                <a:effectLst/>
                <a:uLnTx/>
                <a:uFillTx/>
                <a:latin typeface="Arial"/>
                <a:ea typeface="+mn-ea"/>
                <a:cs typeface="Arial"/>
              </a:rPr>
              <a:t> </a:t>
            </a:r>
            <a:r>
              <a:rPr kumimoji="0" lang="en-GB" sz="1800" b="0" i="0" u="none" strike="noStrike" kern="1200" cap="none" spc="-80" normalizeH="0" baseline="0" noProof="0" err="1">
                <a:ln>
                  <a:noFill/>
                </a:ln>
                <a:solidFill>
                  <a:prstClr val="black"/>
                </a:solidFill>
                <a:effectLst/>
                <a:uLnTx/>
                <a:uFillTx/>
                <a:latin typeface="Arial"/>
                <a:ea typeface="+mn-ea"/>
                <a:cs typeface="Arial"/>
              </a:rPr>
              <a:t>exerita</a:t>
            </a:r>
            <a:r>
              <a:rPr kumimoji="0" lang="en-GB" sz="1800" b="0" i="0" u="none" strike="noStrike" kern="1200" cap="none" spc="0" normalizeH="0" baseline="0" noProof="0">
                <a:ln>
                  <a:noFill/>
                </a:ln>
                <a:solidFill>
                  <a:prstClr val="black"/>
                </a:solidFill>
                <a:effectLst/>
                <a:uLnTx/>
                <a:uFillTx/>
                <a:latin typeface="Arial"/>
                <a:ea typeface="+mn-ea"/>
                <a:cs typeface="Arial"/>
              </a:rPr>
              <a:t> </a:t>
            </a:r>
            <a:r>
              <a:rPr kumimoji="0" lang="en-GB" sz="1800" b="0" i="0" u="none" strike="noStrike" kern="1200" cap="none" spc="-95" normalizeH="0" baseline="0" noProof="0" err="1">
                <a:ln>
                  <a:noFill/>
                </a:ln>
                <a:solidFill>
                  <a:prstClr val="black"/>
                </a:solidFill>
                <a:effectLst/>
                <a:uLnTx/>
                <a:uFillTx/>
                <a:latin typeface="Arial"/>
                <a:ea typeface="+mn-ea"/>
                <a:cs typeface="Arial"/>
              </a:rPr>
              <a:t>nima</a:t>
            </a:r>
            <a:r>
              <a:rPr kumimoji="0" lang="en-GB" sz="1800" b="0" i="0" u="none" strike="noStrike" kern="1200" cap="none" spc="5" normalizeH="0" baseline="0" noProof="0">
                <a:ln>
                  <a:noFill/>
                </a:ln>
                <a:solidFill>
                  <a:prstClr val="black"/>
                </a:solidFill>
                <a:effectLst/>
                <a:uLnTx/>
                <a:uFillTx/>
                <a:latin typeface="Arial"/>
                <a:ea typeface="+mn-ea"/>
                <a:cs typeface="Arial"/>
              </a:rPr>
              <a:t> </a:t>
            </a:r>
            <a:r>
              <a:rPr kumimoji="0" lang="en-GB" sz="1800" b="0" i="0" u="none" strike="noStrike" kern="1200" cap="none" spc="-75" normalizeH="0" baseline="0" noProof="0" err="1">
                <a:ln>
                  <a:noFill/>
                </a:ln>
                <a:solidFill>
                  <a:prstClr val="black"/>
                </a:solidFill>
                <a:effectLst/>
                <a:uLnTx/>
                <a:uFillTx/>
                <a:latin typeface="Arial"/>
                <a:ea typeface="+mn-ea"/>
                <a:cs typeface="Arial"/>
              </a:rPr>
              <a:t>excerum</a:t>
            </a:r>
            <a:r>
              <a:rPr kumimoji="0" lang="en-GB" sz="1800" b="0" i="0" u="none" strike="noStrike" kern="1200" cap="none" spc="5" normalizeH="0" baseline="0" noProof="0">
                <a:ln>
                  <a:noFill/>
                </a:ln>
                <a:solidFill>
                  <a:prstClr val="black"/>
                </a:solidFill>
                <a:effectLst/>
                <a:uLnTx/>
                <a:uFillTx/>
                <a:latin typeface="Arial"/>
                <a:ea typeface="+mn-ea"/>
                <a:cs typeface="Arial"/>
              </a:rPr>
              <a:t> </a:t>
            </a:r>
            <a:r>
              <a:rPr kumimoji="0" lang="en-GB" sz="1800" b="0" i="0" u="none" strike="noStrike" kern="1200" cap="none" spc="-35" normalizeH="0" baseline="0" noProof="0" err="1">
                <a:ln>
                  <a:noFill/>
                </a:ln>
                <a:solidFill>
                  <a:prstClr val="black"/>
                </a:solidFill>
                <a:effectLst/>
                <a:uLnTx/>
                <a:uFillTx/>
                <a:latin typeface="Arial"/>
                <a:ea typeface="+mn-ea"/>
                <a:cs typeface="Arial"/>
              </a:rPr>
              <a:t>rende</a:t>
            </a:r>
            <a:r>
              <a:rPr kumimoji="0" lang="en-GB" sz="1800" b="0" i="0" u="none" strike="noStrike" kern="1200" cap="none" spc="-35" normalizeH="0" baseline="0" noProof="0">
                <a:ln>
                  <a:noFill/>
                </a:ln>
                <a:solidFill>
                  <a:prstClr val="black"/>
                </a:solidFill>
                <a:effectLst/>
                <a:uLnTx/>
                <a:uFillTx/>
                <a:latin typeface="Arial"/>
                <a:ea typeface="+mn-ea"/>
                <a:cs typeface="Arial"/>
              </a:rPr>
              <a:t>.</a:t>
            </a:r>
          </a:p>
          <a:p>
            <a:pPr marL="12700" marR="5080" lvl="0" indent="0" algn="l" defTabSz="914400" rtl="0" eaLnBrk="1" fontAlgn="auto" latinLnBrk="0" hangingPunct="1">
              <a:lnSpc>
                <a:spcPct val="112100"/>
              </a:lnSpc>
              <a:spcBef>
                <a:spcPts val="0"/>
              </a:spcBef>
              <a:spcAft>
                <a:spcPts val="0"/>
              </a:spcAft>
              <a:buClrTx/>
              <a:buSzTx/>
              <a:buFontTx/>
              <a:buNone/>
              <a:tabLst/>
              <a:defRPr/>
            </a:pPr>
            <a:endParaRPr kumimoji="0" lang="en-GB" sz="1800" b="0" i="0" u="none" strike="noStrike" kern="1200" cap="none" spc="-35" normalizeH="0" baseline="0" noProof="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450"/>
              </a:spcBef>
              <a:spcAft>
                <a:spcPts val="0"/>
              </a:spcAft>
              <a:buClrTx/>
              <a:buSzTx/>
              <a:buFontTx/>
              <a:buNone/>
              <a:tabLst/>
              <a:defRPr/>
            </a:pPr>
            <a:r>
              <a:rPr kumimoji="0" lang="en-GB" sz="1800" b="1" i="0" u="none" strike="noStrike" kern="1200" cap="none" spc="-5" normalizeH="0" baseline="0" noProof="0">
                <a:ln>
                  <a:noFill/>
                </a:ln>
                <a:solidFill>
                  <a:srgbClr val="546BFF"/>
                </a:solidFill>
                <a:effectLst/>
                <a:uLnTx/>
                <a:uFillTx/>
                <a:latin typeface="Arial"/>
                <a:ea typeface="+mn-ea"/>
                <a:cs typeface="Arial"/>
              </a:rPr>
              <a:t>•Bullet</a:t>
            </a:r>
            <a:r>
              <a:rPr kumimoji="0" lang="en-GB" sz="1800" b="1" i="0" u="none" strike="noStrike" kern="1200" cap="none" spc="-25" normalizeH="0" baseline="0" noProof="0">
                <a:ln>
                  <a:noFill/>
                </a:ln>
                <a:solidFill>
                  <a:srgbClr val="546BFF"/>
                </a:solidFill>
                <a:effectLst/>
                <a:uLnTx/>
                <a:uFillTx/>
                <a:latin typeface="Arial"/>
                <a:ea typeface="+mn-ea"/>
                <a:cs typeface="Arial"/>
              </a:rPr>
              <a:t> </a:t>
            </a:r>
            <a:r>
              <a:rPr kumimoji="0" lang="en-GB" sz="1800" b="1" i="0" u="none" strike="noStrike" kern="1200" cap="none" spc="-65" normalizeH="0" baseline="0" noProof="0">
                <a:ln>
                  <a:noFill/>
                </a:ln>
                <a:solidFill>
                  <a:srgbClr val="546BFF"/>
                </a:solidFill>
                <a:effectLst/>
                <a:uLnTx/>
                <a:uFillTx/>
                <a:latin typeface="Arial"/>
                <a:ea typeface="+mn-ea"/>
                <a:cs typeface="Arial"/>
              </a:rPr>
              <a:t>two</a:t>
            </a:r>
            <a:endParaRPr kumimoji="0" lang="en-GB" sz="1800" b="0" i="0" u="none" strike="noStrike" kern="1200" cap="none" spc="0" normalizeH="0" baseline="0" noProof="0">
              <a:ln>
                <a:noFill/>
              </a:ln>
              <a:solidFill>
                <a:prstClr val="black"/>
              </a:solidFill>
              <a:effectLst/>
              <a:uLnTx/>
              <a:uFillTx/>
              <a:latin typeface="Arial"/>
              <a:ea typeface="+mn-ea"/>
              <a:cs typeface="Arial"/>
            </a:endParaRPr>
          </a:p>
          <a:p>
            <a:pPr marL="12700" marR="5080" lvl="0" indent="0" algn="l" defTabSz="914400" rtl="0" eaLnBrk="1" fontAlgn="auto" latinLnBrk="0" hangingPunct="1">
              <a:lnSpc>
                <a:spcPct val="112100"/>
              </a:lnSpc>
              <a:spcBef>
                <a:spcPts val="0"/>
              </a:spcBef>
              <a:spcAft>
                <a:spcPts val="0"/>
              </a:spcAft>
              <a:buClrTx/>
              <a:buSzTx/>
              <a:buFontTx/>
              <a:buNone/>
              <a:tabLst/>
              <a:defRPr/>
            </a:pPr>
            <a:r>
              <a:rPr kumimoji="0" lang="en-GB" sz="1800" b="0" i="0" u="none" strike="noStrike" kern="1200" cap="none" spc="-25" normalizeH="0" baseline="0" noProof="0">
                <a:ln>
                  <a:noFill/>
                </a:ln>
                <a:solidFill>
                  <a:prstClr val="black"/>
                </a:solidFill>
                <a:effectLst/>
                <a:uLnTx/>
                <a:uFillTx/>
                <a:latin typeface="Arial"/>
                <a:ea typeface="+mn-ea"/>
                <a:cs typeface="Arial"/>
              </a:rPr>
              <a:t>Body copy </a:t>
            </a:r>
            <a:r>
              <a:rPr kumimoji="0" lang="en-GB" sz="1800" b="0" i="0" u="none" strike="noStrike" kern="1200" cap="none" spc="-10" normalizeH="0" baseline="0" noProof="0">
                <a:ln>
                  <a:noFill/>
                </a:ln>
                <a:solidFill>
                  <a:prstClr val="black"/>
                </a:solidFill>
                <a:effectLst/>
                <a:uLnTx/>
                <a:uFillTx/>
                <a:latin typeface="Arial"/>
                <a:ea typeface="+mn-ea"/>
                <a:cs typeface="Arial"/>
              </a:rPr>
              <a:t>for </a:t>
            </a:r>
            <a:r>
              <a:rPr kumimoji="0" lang="en-GB" sz="1800" b="0" i="0" u="none" strike="noStrike" kern="1200" cap="none" spc="-70" normalizeH="0" baseline="0" noProof="0">
                <a:ln>
                  <a:noFill/>
                </a:ln>
                <a:solidFill>
                  <a:prstClr val="black"/>
                </a:solidFill>
                <a:effectLst/>
                <a:uLnTx/>
                <a:uFillTx/>
                <a:latin typeface="Arial"/>
                <a:ea typeface="+mn-ea"/>
                <a:cs typeface="Arial"/>
              </a:rPr>
              <a:t>image </a:t>
            </a:r>
            <a:r>
              <a:rPr kumimoji="0" lang="en-GB" sz="1800" b="0" i="0" u="none" strike="noStrike" kern="1200" cap="none" spc="-40" normalizeH="0" baseline="0" noProof="0">
                <a:ln>
                  <a:noFill/>
                </a:ln>
                <a:solidFill>
                  <a:prstClr val="black"/>
                </a:solidFill>
                <a:effectLst/>
                <a:uLnTx/>
                <a:uFillTx/>
                <a:latin typeface="Arial"/>
                <a:ea typeface="+mn-ea"/>
                <a:cs typeface="Arial"/>
              </a:rPr>
              <a:t>slide et </a:t>
            </a:r>
            <a:r>
              <a:rPr kumimoji="0" lang="en-GB" sz="1800" b="0" i="0" u="none" strike="noStrike" kern="1200" cap="none" spc="-80" normalizeH="0" baseline="0" noProof="0" err="1">
                <a:ln>
                  <a:noFill/>
                </a:ln>
                <a:solidFill>
                  <a:prstClr val="black"/>
                </a:solidFill>
                <a:effectLst/>
                <a:uLnTx/>
                <a:uFillTx/>
                <a:latin typeface="Arial"/>
                <a:ea typeface="+mn-ea"/>
                <a:cs typeface="Arial"/>
              </a:rPr>
              <a:t>quam</a:t>
            </a:r>
            <a:r>
              <a:rPr kumimoji="0" lang="en-GB" sz="1800" b="0" i="0" u="none" strike="noStrike" kern="1200" cap="none" spc="-80" normalizeH="0" baseline="0" noProof="0">
                <a:ln>
                  <a:noFill/>
                </a:ln>
                <a:solidFill>
                  <a:prstClr val="black"/>
                </a:solidFill>
                <a:effectLst/>
                <a:uLnTx/>
                <a:uFillTx/>
                <a:latin typeface="Arial"/>
                <a:ea typeface="+mn-ea"/>
                <a:cs typeface="Arial"/>
              </a:rPr>
              <a:t> </a:t>
            </a:r>
            <a:r>
              <a:rPr kumimoji="0" lang="en-GB" sz="1800" b="0" i="0" u="none" strike="noStrike" kern="1200" cap="none" spc="-85" normalizeH="0" baseline="0" noProof="0" err="1">
                <a:ln>
                  <a:noFill/>
                </a:ln>
                <a:solidFill>
                  <a:prstClr val="black"/>
                </a:solidFill>
                <a:effectLst/>
                <a:uLnTx/>
                <a:uFillTx/>
                <a:latin typeface="Arial"/>
                <a:ea typeface="+mn-ea"/>
                <a:cs typeface="Arial"/>
              </a:rPr>
              <a:t>vel</a:t>
            </a:r>
            <a:r>
              <a:rPr kumimoji="0" lang="en-GB" sz="1800" b="0" i="0" u="none" strike="noStrike" kern="1200" cap="none" spc="-85" normalizeH="0" baseline="0" noProof="0">
                <a:ln>
                  <a:noFill/>
                </a:ln>
                <a:solidFill>
                  <a:prstClr val="black"/>
                </a:solidFill>
                <a:effectLst/>
                <a:uLnTx/>
                <a:uFillTx/>
                <a:latin typeface="Arial"/>
                <a:ea typeface="+mn-ea"/>
                <a:cs typeface="Arial"/>
              </a:rPr>
              <a:t> </a:t>
            </a:r>
            <a:r>
              <a:rPr kumimoji="0" lang="en-GB" sz="1800" b="0" i="0" u="none" strike="noStrike" kern="1200" cap="none" spc="-40" normalizeH="0" baseline="0" noProof="0" err="1">
                <a:ln>
                  <a:noFill/>
                </a:ln>
                <a:solidFill>
                  <a:prstClr val="black"/>
                </a:solidFill>
                <a:effectLst/>
                <a:uLnTx/>
                <a:uFillTx/>
                <a:latin typeface="Arial"/>
                <a:ea typeface="+mn-ea"/>
                <a:cs typeface="Arial"/>
              </a:rPr>
              <a:t>ipsus</a:t>
            </a:r>
            <a:r>
              <a:rPr kumimoji="0" lang="en-GB" sz="1800" b="0" i="0" u="none" strike="noStrike" kern="1200" cap="none" spc="-40" normalizeH="0" baseline="0" noProof="0">
                <a:ln>
                  <a:noFill/>
                </a:ln>
                <a:solidFill>
                  <a:prstClr val="black"/>
                </a:solidFill>
                <a:effectLst/>
                <a:uLnTx/>
                <a:uFillTx/>
                <a:latin typeface="Arial"/>
                <a:ea typeface="+mn-ea"/>
                <a:cs typeface="Arial"/>
              </a:rPr>
              <a:t> </a:t>
            </a:r>
            <a:r>
              <a:rPr kumimoji="0" lang="en-GB" sz="1800" b="0" i="0" u="none" strike="noStrike" kern="1200" cap="none" spc="-670" normalizeH="0" baseline="0" noProof="0">
                <a:ln>
                  <a:noFill/>
                </a:ln>
                <a:solidFill>
                  <a:prstClr val="black"/>
                </a:solidFill>
                <a:effectLst/>
                <a:uLnTx/>
                <a:uFillTx/>
                <a:latin typeface="Arial"/>
                <a:ea typeface="+mn-ea"/>
                <a:cs typeface="Arial"/>
              </a:rPr>
              <a:t> </a:t>
            </a:r>
            <a:r>
              <a:rPr kumimoji="0" lang="en-GB" sz="1800" b="0" i="0" u="none" strike="noStrike" kern="1200" cap="none" spc="-40" normalizeH="0" baseline="0" noProof="0">
                <a:ln>
                  <a:noFill/>
                </a:ln>
                <a:solidFill>
                  <a:prstClr val="black"/>
                </a:solidFill>
                <a:effectLst/>
                <a:uLnTx/>
                <a:uFillTx/>
                <a:latin typeface="Arial"/>
                <a:ea typeface="+mn-ea"/>
                <a:cs typeface="Arial"/>
              </a:rPr>
              <a:t>et </a:t>
            </a:r>
            <a:r>
              <a:rPr kumimoji="0" lang="en-GB" sz="1800" b="0" i="0" u="none" strike="noStrike" kern="1200" cap="none" spc="-50" normalizeH="0" baseline="0" noProof="0" err="1">
                <a:ln>
                  <a:noFill/>
                </a:ln>
                <a:solidFill>
                  <a:prstClr val="black"/>
                </a:solidFill>
                <a:effectLst/>
                <a:uLnTx/>
                <a:uFillTx/>
                <a:latin typeface="Arial"/>
                <a:ea typeface="+mn-ea"/>
                <a:cs typeface="Arial"/>
              </a:rPr>
              <a:t>reiusdae</a:t>
            </a:r>
            <a:r>
              <a:rPr kumimoji="0" lang="en-GB" sz="1800" b="0" i="0" u="none" strike="noStrike" kern="1200" cap="none" spc="-50" normalizeH="0" baseline="0" noProof="0">
                <a:ln>
                  <a:noFill/>
                </a:ln>
                <a:solidFill>
                  <a:prstClr val="black"/>
                </a:solidFill>
                <a:effectLst/>
                <a:uLnTx/>
                <a:uFillTx/>
                <a:latin typeface="Arial"/>
                <a:ea typeface="+mn-ea"/>
                <a:cs typeface="Arial"/>
              </a:rPr>
              <a:t>. </a:t>
            </a:r>
            <a:r>
              <a:rPr kumimoji="0" lang="en-GB" sz="1800" b="0" i="0" u="none" strike="noStrike" kern="1200" cap="none" spc="-60" normalizeH="0" baseline="0" noProof="0" err="1">
                <a:ln>
                  <a:noFill/>
                </a:ln>
                <a:solidFill>
                  <a:prstClr val="black"/>
                </a:solidFill>
                <a:effectLst/>
                <a:uLnTx/>
                <a:uFillTx/>
                <a:latin typeface="Arial"/>
                <a:ea typeface="+mn-ea"/>
                <a:cs typeface="Arial"/>
              </a:rPr>
              <a:t>Nempe</a:t>
            </a:r>
            <a:r>
              <a:rPr kumimoji="0" lang="en-GB" sz="1800" b="0" i="0" u="none" strike="noStrike" kern="1200" cap="none" spc="-60" normalizeH="0" baseline="0" noProof="0">
                <a:ln>
                  <a:noFill/>
                </a:ln>
                <a:solidFill>
                  <a:prstClr val="black"/>
                </a:solidFill>
                <a:effectLst/>
                <a:uLnTx/>
                <a:uFillTx/>
                <a:latin typeface="Arial"/>
                <a:ea typeface="+mn-ea"/>
                <a:cs typeface="Arial"/>
              </a:rPr>
              <a:t> </a:t>
            </a:r>
            <a:r>
              <a:rPr kumimoji="0" lang="en-GB" sz="1800" b="0" i="0" u="none" strike="noStrike" kern="1200" cap="none" spc="-45" normalizeH="0" baseline="0" noProof="0" err="1">
                <a:ln>
                  <a:noFill/>
                </a:ln>
                <a:solidFill>
                  <a:prstClr val="black"/>
                </a:solidFill>
                <a:effectLst/>
                <a:uLnTx/>
                <a:uFillTx/>
                <a:latin typeface="Arial"/>
                <a:ea typeface="+mn-ea"/>
                <a:cs typeface="Arial"/>
              </a:rPr>
              <a:t>volupti</a:t>
            </a:r>
            <a:r>
              <a:rPr kumimoji="0" lang="en-GB" sz="1800" b="0" i="0" u="none" strike="noStrike" kern="1200" cap="none" spc="-45" normalizeH="0" baseline="0" noProof="0">
                <a:ln>
                  <a:noFill/>
                </a:ln>
                <a:solidFill>
                  <a:prstClr val="black"/>
                </a:solidFill>
                <a:effectLst/>
                <a:uLnTx/>
                <a:uFillTx/>
                <a:latin typeface="Arial"/>
                <a:ea typeface="+mn-ea"/>
                <a:cs typeface="Arial"/>
              </a:rPr>
              <a:t> </a:t>
            </a:r>
            <a:r>
              <a:rPr kumimoji="0" lang="en-GB" sz="1800" b="0" i="0" u="none" strike="noStrike" kern="1200" cap="none" spc="-50" normalizeH="0" baseline="0" noProof="0" err="1">
                <a:ln>
                  <a:noFill/>
                </a:ln>
                <a:solidFill>
                  <a:prstClr val="black"/>
                </a:solidFill>
                <a:effectLst/>
                <a:uLnTx/>
                <a:uFillTx/>
                <a:latin typeface="Arial"/>
                <a:ea typeface="+mn-ea"/>
                <a:cs typeface="Arial"/>
              </a:rPr>
              <a:t>busdae</a:t>
            </a:r>
            <a:r>
              <a:rPr kumimoji="0" lang="en-GB" sz="1800" b="0" i="0" u="none" strike="noStrike" kern="1200" cap="none" spc="-50" normalizeH="0" baseline="0" noProof="0">
                <a:ln>
                  <a:noFill/>
                </a:ln>
                <a:solidFill>
                  <a:prstClr val="black"/>
                </a:solidFill>
                <a:effectLst/>
                <a:uLnTx/>
                <a:uFillTx/>
                <a:latin typeface="Arial"/>
                <a:ea typeface="+mn-ea"/>
                <a:cs typeface="Arial"/>
              </a:rPr>
              <a:t> </a:t>
            </a:r>
            <a:r>
              <a:rPr kumimoji="0" lang="en-GB" sz="1800" b="0" i="0" u="none" strike="noStrike" kern="1200" cap="none" spc="-60" normalizeH="0" baseline="0" noProof="0" err="1">
                <a:ln>
                  <a:noFill/>
                </a:ln>
                <a:solidFill>
                  <a:prstClr val="black"/>
                </a:solidFill>
                <a:effectLst/>
                <a:uLnTx/>
                <a:uFillTx/>
                <a:latin typeface="Arial"/>
                <a:ea typeface="+mn-ea"/>
                <a:cs typeface="Arial"/>
              </a:rPr>
              <a:t>nullab</a:t>
            </a:r>
            <a:r>
              <a:rPr kumimoji="0" lang="en-GB" sz="1800" b="0" i="0" u="none" strike="noStrike" kern="1200" cap="none" spc="-60" normalizeH="0" baseline="0" noProof="0">
                <a:ln>
                  <a:noFill/>
                </a:ln>
                <a:solidFill>
                  <a:prstClr val="black"/>
                </a:solidFill>
                <a:effectLst/>
                <a:uLnTx/>
                <a:uFillTx/>
                <a:latin typeface="Arial"/>
                <a:ea typeface="+mn-ea"/>
                <a:cs typeface="Arial"/>
              </a:rPr>
              <a:t> </a:t>
            </a:r>
            <a:r>
              <a:rPr kumimoji="0" lang="en-GB" sz="1800" b="0" i="0" u="none" strike="noStrike" kern="1200" cap="none" spc="-40" normalizeH="0" baseline="0" noProof="0">
                <a:ln>
                  <a:noFill/>
                </a:ln>
                <a:solidFill>
                  <a:prstClr val="black"/>
                </a:solidFill>
                <a:effectLst/>
                <a:uLnTx/>
                <a:uFillTx/>
                <a:latin typeface="Arial"/>
                <a:ea typeface="+mn-ea"/>
                <a:cs typeface="Arial"/>
              </a:rPr>
              <a:t>is </a:t>
            </a:r>
            <a:r>
              <a:rPr kumimoji="0" lang="en-GB" sz="1800" b="0" i="0" u="none" strike="noStrike" kern="1200" cap="none" spc="-35" normalizeH="0" baseline="0" noProof="0">
                <a:ln>
                  <a:noFill/>
                </a:ln>
                <a:solidFill>
                  <a:prstClr val="black"/>
                </a:solidFill>
                <a:effectLst/>
                <a:uLnTx/>
                <a:uFillTx/>
                <a:latin typeface="Arial"/>
                <a:ea typeface="+mn-ea"/>
                <a:cs typeface="Arial"/>
              </a:rPr>
              <a:t> </a:t>
            </a:r>
            <a:r>
              <a:rPr kumimoji="0" lang="en-GB" sz="1800" b="0" i="0" u="none" strike="noStrike" kern="1200" cap="none" spc="-80" normalizeH="0" baseline="0" noProof="0" err="1">
                <a:ln>
                  <a:noFill/>
                </a:ln>
                <a:solidFill>
                  <a:prstClr val="black"/>
                </a:solidFill>
                <a:effectLst/>
                <a:uLnTx/>
                <a:uFillTx/>
                <a:latin typeface="Arial"/>
                <a:ea typeface="+mn-ea"/>
                <a:cs typeface="Arial"/>
              </a:rPr>
              <a:t>exerita</a:t>
            </a:r>
            <a:r>
              <a:rPr kumimoji="0" lang="en-GB" sz="1800" b="0" i="0" u="none" strike="noStrike" kern="1200" cap="none" spc="0" normalizeH="0" baseline="0" noProof="0">
                <a:ln>
                  <a:noFill/>
                </a:ln>
                <a:solidFill>
                  <a:prstClr val="black"/>
                </a:solidFill>
                <a:effectLst/>
                <a:uLnTx/>
                <a:uFillTx/>
                <a:latin typeface="Arial"/>
                <a:ea typeface="+mn-ea"/>
                <a:cs typeface="Arial"/>
              </a:rPr>
              <a:t> </a:t>
            </a:r>
            <a:r>
              <a:rPr kumimoji="0" lang="en-GB" sz="1800" b="0" i="0" u="none" strike="noStrike" kern="1200" cap="none" spc="-95" normalizeH="0" baseline="0" noProof="0" err="1">
                <a:ln>
                  <a:noFill/>
                </a:ln>
                <a:solidFill>
                  <a:prstClr val="black"/>
                </a:solidFill>
                <a:effectLst/>
                <a:uLnTx/>
                <a:uFillTx/>
                <a:latin typeface="Arial"/>
                <a:ea typeface="+mn-ea"/>
                <a:cs typeface="Arial"/>
              </a:rPr>
              <a:t>nima</a:t>
            </a:r>
            <a:r>
              <a:rPr kumimoji="0" lang="en-GB" sz="1800" b="0" i="0" u="none" strike="noStrike" kern="1200" cap="none" spc="5" normalizeH="0" baseline="0" noProof="0">
                <a:ln>
                  <a:noFill/>
                </a:ln>
                <a:solidFill>
                  <a:prstClr val="black"/>
                </a:solidFill>
                <a:effectLst/>
                <a:uLnTx/>
                <a:uFillTx/>
                <a:latin typeface="Arial"/>
                <a:ea typeface="+mn-ea"/>
                <a:cs typeface="Arial"/>
              </a:rPr>
              <a:t> </a:t>
            </a:r>
            <a:r>
              <a:rPr kumimoji="0" lang="en-GB" sz="1800" b="0" i="0" u="none" strike="noStrike" kern="1200" cap="none" spc="-75" normalizeH="0" baseline="0" noProof="0" err="1">
                <a:ln>
                  <a:noFill/>
                </a:ln>
                <a:solidFill>
                  <a:prstClr val="black"/>
                </a:solidFill>
                <a:effectLst/>
                <a:uLnTx/>
                <a:uFillTx/>
                <a:latin typeface="Arial"/>
                <a:ea typeface="+mn-ea"/>
                <a:cs typeface="Arial"/>
              </a:rPr>
              <a:t>excerum</a:t>
            </a:r>
            <a:r>
              <a:rPr kumimoji="0" lang="en-GB" sz="1800" b="0" i="0" u="none" strike="noStrike" kern="1200" cap="none" spc="5" normalizeH="0" baseline="0" noProof="0">
                <a:ln>
                  <a:noFill/>
                </a:ln>
                <a:solidFill>
                  <a:prstClr val="black"/>
                </a:solidFill>
                <a:effectLst/>
                <a:uLnTx/>
                <a:uFillTx/>
                <a:latin typeface="Arial"/>
                <a:ea typeface="+mn-ea"/>
                <a:cs typeface="Arial"/>
              </a:rPr>
              <a:t> </a:t>
            </a:r>
            <a:r>
              <a:rPr kumimoji="0" lang="en-GB" sz="1800" b="0" i="0" u="none" strike="noStrike" kern="1200" cap="none" spc="-35" normalizeH="0" baseline="0" noProof="0" err="1">
                <a:ln>
                  <a:noFill/>
                </a:ln>
                <a:solidFill>
                  <a:prstClr val="black"/>
                </a:solidFill>
                <a:effectLst/>
                <a:uLnTx/>
                <a:uFillTx/>
                <a:latin typeface="Arial"/>
                <a:ea typeface="+mn-ea"/>
                <a:cs typeface="Arial"/>
              </a:rPr>
              <a:t>rende</a:t>
            </a:r>
            <a:r>
              <a:rPr kumimoji="0" lang="en-GB" sz="1800" b="0" i="0" u="none" strike="noStrike" kern="1200" cap="none" spc="-35" normalizeH="0" baseline="0" noProof="0">
                <a:ln>
                  <a:noFill/>
                </a:ln>
                <a:solidFill>
                  <a:prstClr val="black"/>
                </a:solidFill>
                <a:effectLst/>
                <a:uLnTx/>
                <a:uFillTx/>
                <a:latin typeface="Arial"/>
                <a:ea typeface="+mn-ea"/>
                <a:cs typeface="Arial"/>
              </a:rPr>
              <a:t>.</a:t>
            </a:r>
            <a:endParaRPr kumimoji="0" lang="en-GB" sz="1800" b="0" i="0" u="none" strike="noStrike" kern="1200" cap="none" spc="0" normalizeH="0" baseline="0" noProof="0">
              <a:ln>
                <a:noFill/>
              </a:ln>
              <a:solidFill>
                <a:prstClr val="black"/>
              </a:solidFill>
              <a:effectLst/>
              <a:uLnTx/>
              <a:uFillTx/>
              <a:latin typeface="Arial"/>
              <a:ea typeface="+mn-ea"/>
              <a:cs typeface="Arial"/>
            </a:endParaRPr>
          </a:p>
        </p:txBody>
      </p:sp>
      <p:sp>
        <p:nvSpPr>
          <p:cNvPr id="6" name="Content Placeholder 70">
            <a:extLst>
              <a:ext uri="{FF2B5EF4-FFF2-40B4-BE49-F238E27FC236}">
                <a16:creationId xmlns:a16="http://schemas.microsoft.com/office/drawing/2014/main" id="{2338B1BA-802E-4758-BAB1-4DAACFEAC3EC}"/>
              </a:ext>
            </a:extLst>
          </p:cNvPr>
          <p:cNvSpPr>
            <a:spLocks noGrp="1"/>
          </p:cNvSpPr>
          <p:nvPr>
            <p:ph sz="quarter" idx="12" hasCustomPrompt="1"/>
          </p:nvPr>
        </p:nvSpPr>
        <p:spPr>
          <a:xfrm>
            <a:off x="6364406" y="2423100"/>
            <a:ext cx="5392455" cy="2831287"/>
          </a:xfrm>
        </p:spPr>
        <p:txBody>
          <a:bodyPr>
            <a:noAutofit/>
          </a:bodyPr>
          <a:lstStyle>
            <a:lvl1pPr marL="0" indent="0">
              <a:buNone/>
              <a:defRPr kumimoji="0" lang="en-GB" sz="2400" b="1" i="0" u="none" strike="noStrike" kern="0" cap="none" spc="-160" normalizeH="0" baseline="0" dirty="0" smtClean="0">
                <a:ln>
                  <a:noFill/>
                </a:ln>
                <a:solidFill>
                  <a:srgbClr val="546BFF"/>
                </a:solidFill>
                <a:effectLst/>
                <a:uLnTx/>
                <a:uFillTx/>
                <a:latin typeface="Arial"/>
                <a:ea typeface="+mj-ea"/>
                <a:cs typeface="Arial"/>
              </a:defRPr>
            </a:lvl1pPr>
          </a:lstStyle>
          <a:p>
            <a:pPr marL="12700" marR="0" lvl="0" indent="0" algn="l" defTabSz="914400" rtl="0" eaLnBrk="1" fontAlgn="auto" latinLnBrk="0" hangingPunct="1">
              <a:lnSpc>
                <a:spcPct val="100000"/>
              </a:lnSpc>
              <a:spcBef>
                <a:spcPts val="450"/>
              </a:spcBef>
              <a:spcAft>
                <a:spcPts val="0"/>
              </a:spcAft>
              <a:buClrTx/>
              <a:buSzTx/>
              <a:buFontTx/>
              <a:buNone/>
              <a:tabLst/>
              <a:defRPr/>
            </a:pPr>
            <a:r>
              <a:rPr kumimoji="0" lang="en-GB" sz="1800" b="1" i="0" u="none" strike="noStrike" kern="1200" cap="none" spc="-5" normalizeH="0" baseline="0" noProof="0">
                <a:ln>
                  <a:noFill/>
                </a:ln>
                <a:solidFill>
                  <a:srgbClr val="546BFF"/>
                </a:solidFill>
                <a:effectLst/>
                <a:uLnTx/>
                <a:uFillTx/>
                <a:latin typeface="Arial"/>
                <a:ea typeface="+mn-ea"/>
                <a:cs typeface="Arial"/>
              </a:rPr>
              <a:t>•Bullet</a:t>
            </a:r>
            <a:r>
              <a:rPr kumimoji="0" lang="en-GB" sz="1800" b="1" i="0" u="none" strike="noStrike" kern="1200" cap="none" spc="-25" normalizeH="0" baseline="0" noProof="0">
                <a:ln>
                  <a:noFill/>
                </a:ln>
                <a:solidFill>
                  <a:srgbClr val="546BFF"/>
                </a:solidFill>
                <a:effectLst/>
                <a:uLnTx/>
                <a:uFillTx/>
                <a:latin typeface="Arial"/>
                <a:ea typeface="+mn-ea"/>
                <a:cs typeface="Arial"/>
              </a:rPr>
              <a:t> </a:t>
            </a:r>
            <a:r>
              <a:rPr kumimoji="0" lang="en-GB" sz="1800" b="1" i="0" u="none" strike="noStrike" kern="1200" cap="none" spc="-65" normalizeH="0" baseline="0" noProof="0">
                <a:ln>
                  <a:noFill/>
                </a:ln>
                <a:solidFill>
                  <a:srgbClr val="546BFF"/>
                </a:solidFill>
                <a:effectLst/>
                <a:uLnTx/>
                <a:uFillTx/>
                <a:latin typeface="Arial"/>
                <a:ea typeface="+mn-ea"/>
                <a:cs typeface="Arial"/>
              </a:rPr>
              <a:t>one</a:t>
            </a:r>
            <a:endParaRPr kumimoji="0" lang="en-GB" sz="1800" b="0" i="0" u="none" strike="noStrike" kern="1200" cap="none" spc="0" normalizeH="0" baseline="0" noProof="0">
              <a:ln>
                <a:noFill/>
              </a:ln>
              <a:solidFill>
                <a:prstClr val="black"/>
              </a:solidFill>
              <a:effectLst/>
              <a:uLnTx/>
              <a:uFillTx/>
              <a:latin typeface="Arial"/>
              <a:ea typeface="+mn-ea"/>
              <a:cs typeface="Arial"/>
            </a:endParaRPr>
          </a:p>
          <a:p>
            <a:pPr marL="12700" marR="5080" lvl="0" indent="0" algn="l" defTabSz="914400" rtl="0" eaLnBrk="1" fontAlgn="auto" latinLnBrk="0" hangingPunct="1">
              <a:lnSpc>
                <a:spcPct val="112100"/>
              </a:lnSpc>
              <a:spcBef>
                <a:spcPts val="0"/>
              </a:spcBef>
              <a:spcAft>
                <a:spcPts val="0"/>
              </a:spcAft>
              <a:buClrTx/>
              <a:buSzTx/>
              <a:buFontTx/>
              <a:buNone/>
              <a:tabLst/>
              <a:defRPr/>
            </a:pPr>
            <a:r>
              <a:rPr kumimoji="0" lang="en-GB" sz="1800" b="0" i="0" u="none" strike="noStrike" kern="1200" cap="none" spc="-25" normalizeH="0" baseline="0" noProof="0">
                <a:ln>
                  <a:noFill/>
                </a:ln>
                <a:solidFill>
                  <a:prstClr val="black"/>
                </a:solidFill>
                <a:effectLst/>
                <a:uLnTx/>
                <a:uFillTx/>
                <a:latin typeface="Arial"/>
                <a:ea typeface="+mn-ea"/>
                <a:cs typeface="Arial"/>
              </a:rPr>
              <a:t>Body copy </a:t>
            </a:r>
            <a:r>
              <a:rPr kumimoji="0" lang="en-GB" sz="1800" b="0" i="0" u="none" strike="noStrike" kern="1200" cap="none" spc="-10" normalizeH="0" baseline="0" noProof="0">
                <a:ln>
                  <a:noFill/>
                </a:ln>
                <a:solidFill>
                  <a:prstClr val="black"/>
                </a:solidFill>
                <a:effectLst/>
                <a:uLnTx/>
                <a:uFillTx/>
                <a:latin typeface="Arial"/>
                <a:ea typeface="+mn-ea"/>
                <a:cs typeface="Arial"/>
              </a:rPr>
              <a:t>for </a:t>
            </a:r>
            <a:r>
              <a:rPr kumimoji="0" lang="en-GB" sz="1800" b="0" i="0" u="none" strike="noStrike" kern="1200" cap="none" spc="-70" normalizeH="0" baseline="0" noProof="0">
                <a:ln>
                  <a:noFill/>
                </a:ln>
                <a:solidFill>
                  <a:prstClr val="black"/>
                </a:solidFill>
                <a:effectLst/>
                <a:uLnTx/>
                <a:uFillTx/>
                <a:latin typeface="Arial"/>
                <a:ea typeface="+mn-ea"/>
                <a:cs typeface="Arial"/>
              </a:rPr>
              <a:t>image </a:t>
            </a:r>
            <a:r>
              <a:rPr kumimoji="0" lang="en-GB" sz="1800" b="0" i="0" u="none" strike="noStrike" kern="1200" cap="none" spc="-40" normalizeH="0" baseline="0" noProof="0">
                <a:ln>
                  <a:noFill/>
                </a:ln>
                <a:solidFill>
                  <a:prstClr val="black"/>
                </a:solidFill>
                <a:effectLst/>
                <a:uLnTx/>
                <a:uFillTx/>
                <a:latin typeface="Arial"/>
                <a:ea typeface="+mn-ea"/>
                <a:cs typeface="Arial"/>
              </a:rPr>
              <a:t>slide et </a:t>
            </a:r>
            <a:r>
              <a:rPr kumimoji="0" lang="en-GB" sz="1800" b="0" i="0" u="none" strike="noStrike" kern="1200" cap="none" spc="-80" normalizeH="0" baseline="0" noProof="0" err="1">
                <a:ln>
                  <a:noFill/>
                </a:ln>
                <a:solidFill>
                  <a:prstClr val="black"/>
                </a:solidFill>
                <a:effectLst/>
                <a:uLnTx/>
                <a:uFillTx/>
                <a:latin typeface="Arial"/>
                <a:ea typeface="+mn-ea"/>
                <a:cs typeface="Arial"/>
              </a:rPr>
              <a:t>quam</a:t>
            </a:r>
            <a:r>
              <a:rPr kumimoji="0" lang="en-GB" sz="1800" b="0" i="0" u="none" strike="noStrike" kern="1200" cap="none" spc="-80" normalizeH="0" baseline="0" noProof="0">
                <a:ln>
                  <a:noFill/>
                </a:ln>
                <a:solidFill>
                  <a:prstClr val="black"/>
                </a:solidFill>
                <a:effectLst/>
                <a:uLnTx/>
                <a:uFillTx/>
                <a:latin typeface="Arial"/>
                <a:ea typeface="+mn-ea"/>
                <a:cs typeface="Arial"/>
              </a:rPr>
              <a:t> </a:t>
            </a:r>
            <a:r>
              <a:rPr kumimoji="0" lang="en-GB" sz="1800" b="0" i="0" u="none" strike="noStrike" kern="1200" cap="none" spc="-85" normalizeH="0" baseline="0" noProof="0" err="1">
                <a:ln>
                  <a:noFill/>
                </a:ln>
                <a:solidFill>
                  <a:prstClr val="black"/>
                </a:solidFill>
                <a:effectLst/>
                <a:uLnTx/>
                <a:uFillTx/>
                <a:latin typeface="Arial"/>
                <a:ea typeface="+mn-ea"/>
                <a:cs typeface="Arial"/>
              </a:rPr>
              <a:t>vel</a:t>
            </a:r>
            <a:r>
              <a:rPr kumimoji="0" lang="en-GB" sz="1800" b="0" i="0" u="none" strike="noStrike" kern="1200" cap="none" spc="-85" normalizeH="0" baseline="0" noProof="0">
                <a:ln>
                  <a:noFill/>
                </a:ln>
                <a:solidFill>
                  <a:prstClr val="black"/>
                </a:solidFill>
                <a:effectLst/>
                <a:uLnTx/>
                <a:uFillTx/>
                <a:latin typeface="Arial"/>
                <a:ea typeface="+mn-ea"/>
                <a:cs typeface="Arial"/>
              </a:rPr>
              <a:t> </a:t>
            </a:r>
            <a:r>
              <a:rPr kumimoji="0" lang="en-GB" sz="1800" b="0" i="0" u="none" strike="noStrike" kern="1200" cap="none" spc="-40" normalizeH="0" baseline="0" noProof="0" err="1">
                <a:ln>
                  <a:noFill/>
                </a:ln>
                <a:solidFill>
                  <a:prstClr val="black"/>
                </a:solidFill>
                <a:effectLst/>
                <a:uLnTx/>
                <a:uFillTx/>
                <a:latin typeface="Arial"/>
                <a:ea typeface="+mn-ea"/>
                <a:cs typeface="Arial"/>
              </a:rPr>
              <a:t>ipsus</a:t>
            </a:r>
            <a:r>
              <a:rPr kumimoji="0" lang="en-GB" sz="1800" b="0" i="0" u="none" strike="noStrike" kern="1200" cap="none" spc="-40" normalizeH="0" baseline="0" noProof="0">
                <a:ln>
                  <a:noFill/>
                </a:ln>
                <a:solidFill>
                  <a:prstClr val="black"/>
                </a:solidFill>
                <a:effectLst/>
                <a:uLnTx/>
                <a:uFillTx/>
                <a:latin typeface="Arial"/>
                <a:ea typeface="+mn-ea"/>
                <a:cs typeface="Arial"/>
              </a:rPr>
              <a:t> </a:t>
            </a:r>
            <a:r>
              <a:rPr kumimoji="0" lang="en-GB" sz="1800" b="0" i="0" u="none" strike="noStrike" kern="1200" cap="none" spc="-670" normalizeH="0" baseline="0" noProof="0">
                <a:ln>
                  <a:noFill/>
                </a:ln>
                <a:solidFill>
                  <a:prstClr val="black"/>
                </a:solidFill>
                <a:effectLst/>
                <a:uLnTx/>
                <a:uFillTx/>
                <a:latin typeface="Arial"/>
                <a:ea typeface="+mn-ea"/>
                <a:cs typeface="Arial"/>
              </a:rPr>
              <a:t> </a:t>
            </a:r>
            <a:r>
              <a:rPr kumimoji="0" lang="en-GB" sz="1800" b="0" i="0" u="none" strike="noStrike" kern="1200" cap="none" spc="-40" normalizeH="0" baseline="0" noProof="0">
                <a:ln>
                  <a:noFill/>
                </a:ln>
                <a:solidFill>
                  <a:prstClr val="black"/>
                </a:solidFill>
                <a:effectLst/>
                <a:uLnTx/>
                <a:uFillTx/>
                <a:latin typeface="Arial"/>
                <a:ea typeface="+mn-ea"/>
                <a:cs typeface="Arial"/>
              </a:rPr>
              <a:t>et </a:t>
            </a:r>
            <a:r>
              <a:rPr kumimoji="0" lang="en-GB" sz="1800" b="0" i="0" u="none" strike="noStrike" kern="1200" cap="none" spc="-50" normalizeH="0" baseline="0" noProof="0" err="1">
                <a:ln>
                  <a:noFill/>
                </a:ln>
                <a:solidFill>
                  <a:prstClr val="black"/>
                </a:solidFill>
                <a:effectLst/>
                <a:uLnTx/>
                <a:uFillTx/>
                <a:latin typeface="Arial"/>
                <a:ea typeface="+mn-ea"/>
                <a:cs typeface="Arial"/>
              </a:rPr>
              <a:t>reiusdae</a:t>
            </a:r>
            <a:r>
              <a:rPr kumimoji="0" lang="en-GB" sz="1800" b="0" i="0" u="none" strike="noStrike" kern="1200" cap="none" spc="-50" normalizeH="0" baseline="0" noProof="0">
                <a:ln>
                  <a:noFill/>
                </a:ln>
                <a:solidFill>
                  <a:prstClr val="black"/>
                </a:solidFill>
                <a:effectLst/>
                <a:uLnTx/>
                <a:uFillTx/>
                <a:latin typeface="Arial"/>
                <a:ea typeface="+mn-ea"/>
                <a:cs typeface="Arial"/>
              </a:rPr>
              <a:t>. </a:t>
            </a:r>
            <a:r>
              <a:rPr kumimoji="0" lang="en-GB" sz="1800" b="0" i="0" u="none" strike="noStrike" kern="1200" cap="none" spc="-60" normalizeH="0" baseline="0" noProof="0" err="1">
                <a:ln>
                  <a:noFill/>
                </a:ln>
                <a:solidFill>
                  <a:prstClr val="black"/>
                </a:solidFill>
                <a:effectLst/>
                <a:uLnTx/>
                <a:uFillTx/>
                <a:latin typeface="Arial"/>
                <a:ea typeface="+mn-ea"/>
                <a:cs typeface="Arial"/>
              </a:rPr>
              <a:t>Nempe</a:t>
            </a:r>
            <a:r>
              <a:rPr kumimoji="0" lang="en-GB" sz="1800" b="0" i="0" u="none" strike="noStrike" kern="1200" cap="none" spc="-60" normalizeH="0" baseline="0" noProof="0">
                <a:ln>
                  <a:noFill/>
                </a:ln>
                <a:solidFill>
                  <a:prstClr val="black"/>
                </a:solidFill>
                <a:effectLst/>
                <a:uLnTx/>
                <a:uFillTx/>
                <a:latin typeface="Arial"/>
                <a:ea typeface="+mn-ea"/>
                <a:cs typeface="Arial"/>
              </a:rPr>
              <a:t> </a:t>
            </a:r>
            <a:r>
              <a:rPr kumimoji="0" lang="en-GB" sz="1800" b="0" i="0" u="none" strike="noStrike" kern="1200" cap="none" spc="-45" normalizeH="0" baseline="0" noProof="0" err="1">
                <a:ln>
                  <a:noFill/>
                </a:ln>
                <a:solidFill>
                  <a:prstClr val="black"/>
                </a:solidFill>
                <a:effectLst/>
                <a:uLnTx/>
                <a:uFillTx/>
                <a:latin typeface="Arial"/>
                <a:ea typeface="+mn-ea"/>
                <a:cs typeface="Arial"/>
              </a:rPr>
              <a:t>volupti</a:t>
            </a:r>
            <a:r>
              <a:rPr kumimoji="0" lang="en-GB" sz="1800" b="0" i="0" u="none" strike="noStrike" kern="1200" cap="none" spc="-45" normalizeH="0" baseline="0" noProof="0">
                <a:ln>
                  <a:noFill/>
                </a:ln>
                <a:solidFill>
                  <a:prstClr val="black"/>
                </a:solidFill>
                <a:effectLst/>
                <a:uLnTx/>
                <a:uFillTx/>
                <a:latin typeface="Arial"/>
                <a:ea typeface="+mn-ea"/>
                <a:cs typeface="Arial"/>
              </a:rPr>
              <a:t> </a:t>
            </a:r>
            <a:r>
              <a:rPr kumimoji="0" lang="en-GB" sz="1800" b="0" i="0" u="none" strike="noStrike" kern="1200" cap="none" spc="-50" normalizeH="0" baseline="0" noProof="0" err="1">
                <a:ln>
                  <a:noFill/>
                </a:ln>
                <a:solidFill>
                  <a:prstClr val="black"/>
                </a:solidFill>
                <a:effectLst/>
                <a:uLnTx/>
                <a:uFillTx/>
                <a:latin typeface="Arial"/>
                <a:ea typeface="+mn-ea"/>
                <a:cs typeface="Arial"/>
              </a:rPr>
              <a:t>busdae</a:t>
            </a:r>
            <a:r>
              <a:rPr kumimoji="0" lang="en-GB" sz="1800" b="0" i="0" u="none" strike="noStrike" kern="1200" cap="none" spc="-50" normalizeH="0" baseline="0" noProof="0">
                <a:ln>
                  <a:noFill/>
                </a:ln>
                <a:solidFill>
                  <a:prstClr val="black"/>
                </a:solidFill>
                <a:effectLst/>
                <a:uLnTx/>
                <a:uFillTx/>
                <a:latin typeface="Arial"/>
                <a:ea typeface="+mn-ea"/>
                <a:cs typeface="Arial"/>
              </a:rPr>
              <a:t> </a:t>
            </a:r>
            <a:r>
              <a:rPr kumimoji="0" lang="en-GB" sz="1800" b="0" i="0" u="none" strike="noStrike" kern="1200" cap="none" spc="-60" normalizeH="0" baseline="0" noProof="0" err="1">
                <a:ln>
                  <a:noFill/>
                </a:ln>
                <a:solidFill>
                  <a:prstClr val="black"/>
                </a:solidFill>
                <a:effectLst/>
                <a:uLnTx/>
                <a:uFillTx/>
                <a:latin typeface="Arial"/>
                <a:ea typeface="+mn-ea"/>
                <a:cs typeface="Arial"/>
              </a:rPr>
              <a:t>nullab</a:t>
            </a:r>
            <a:r>
              <a:rPr kumimoji="0" lang="en-GB" sz="1800" b="0" i="0" u="none" strike="noStrike" kern="1200" cap="none" spc="-60" normalizeH="0" baseline="0" noProof="0">
                <a:ln>
                  <a:noFill/>
                </a:ln>
                <a:solidFill>
                  <a:prstClr val="black"/>
                </a:solidFill>
                <a:effectLst/>
                <a:uLnTx/>
                <a:uFillTx/>
                <a:latin typeface="Arial"/>
                <a:ea typeface="+mn-ea"/>
                <a:cs typeface="Arial"/>
              </a:rPr>
              <a:t> </a:t>
            </a:r>
            <a:r>
              <a:rPr kumimoji="0" lang="en-GB" sz="1800" b="0" i="0" u="none" strike="noStrike" kern="1200" cap="none" spc="-40" normalizeH="0" baseline="0" noProof="0">
                <a:ln>
                  <a:noFill/>
                </a:ln>
                <a:solidFill>
                  <a:prstClr val="black"/>
                </a:solidFill>
                <a:effectLst/>
                <a:uLnTx/>
                <a:uFillTx/>
                <a:latin typeface="Arial"/>
                <a:ea typeface="+mn-ea"/>
                <a:cs typeface="Arial"/>
              </a:rPr>
              <a:t>is </a:t>
            </a:r>
            <a:r>
              <a:rPr kumimoji="0" lang="en-GB" sz="1800" b="0" i="0" u="none" strike="noStrike" kern="1200" cap="none" spc="-35" normalizeH="0" baseline="0" noProof="0">
                <a:ln>
                  <a:noFill/>
                </a:ln>
                <a:solidFill>
                  <a:prstClr val="black"/>
                </a:solidFill>
                <a:effectLst/>
                <a:uLnTx/>
                <a:uFillTx/>
                <a:latin typeface="Arial"/>
                <a:ea typeface="+mn-ea"/>
                <a:cs typeface="Arial"/>
              </a:rPr>
              <a:t> </a:t>
            </a:r>
            <a:r>
              <a:rPr kumimoji="0" lang="en-GB" sz="1800" b="0" i="0" u="none" strike="noStrike" kern="1200" cap="none" spc="-80" normalizeH="0" baseline="0" noProof="0" err="1">
                <a:ln>
                  <a:noFill/>
                </a:ln>
                <a:solidFill>
                  <a:prstClr val="black"/>
                </a:solidFill>
                <a:effectLst/>
                <a:uLnTx/>
                <a:uFillTx/>
                <a:latin typeface="Arial"/>
                <a:ea typeface="+mn-ea"/>
                <a:cs typeface="Arial"/>
              </a:rPr>
              <a:t>exerita</a:t>
            </a:r>
            <a:r>
              <a:rPr kumimoji="0" lang="en-GB" sz="1800" b="0" i="0" u="none" strike="noStrike" kern="1200" cap="none" spc="0" normalizeH="0" baseline="0" noProof="0">
                <a:ln>
                  <a:noFill/>
                </a:ln>
                <a:solidFill>
                  <a:prstClr val="black"/>
                </a:solidFill>
                <a:effectLst/>
                <a:uLnTx/>
                <a:uFillTx/>
                <a:latin typeface="Arial"/>
                <a:ea typeface="+mn-ea"/>
                <a:cs typeface="Arial"/>
              </a:rPr>
              <a:t> </a:t>
            </a:r>
            <a:r>
              <a:rPr kumimoji="0" lang="en-GB" sz="1800" b="0" i="0" u="none" strike="noStrike" kern="1200" cap="none" spc="-95" normalizeH="0" baseline="0" noProof="0" err="1">
                <a:ln>
                  <a:noFill/>
                </a:ln>
                <a:solidFill>
                  <a:prstClr val="black"/>
                </a:solidFill>
                <a:effectLst/>
                <a:uLnTx/>
                <a:uFillTx/>
                <a:latin typeface="Arial"/>
                <a:ea typeface="+mn-ea"/>
                <a:cs typeface="Arial"/>
              </a:rPr>
              <a:t>nima</a:t>
            </a:r>
            <a:r>
              <a:rPr kumimoji="0" lang="en-GB" sz="1800" b="0" i="0" u="none" strike="noStrike" kern="1200" cap="none" spc="5" normalizeH="0" baseline="0" noProof="0">
                <a:ln>
                  <a:noFill/>
                </a:ln>
                <a:solidFill>
                  <a:prstClr val="black"/>
                </a:solidFill>
                <a:effectLst/>
                <a:uLnTx/>
                <a:uFillTx/>
                <a:latin typeface="Arial"/>
                <a:ea typeface="+mn-ea"/>
                <a:cs typeface="Arial"/>
              </a:rPr>
              <a:t> </a:t>
            </a:r>
            <a:r>
              <a:rPr kumimoji="0" lang="en-GB" sz="1800" b="0" i="0" u="none" strike="noStrike" kern="1200" cap="none" spc="-75" normalizeH="0" baseline="0" noProof="0" err="1">
                <a:ln>
                  <a:noFill/>
                </a:ln>
                <a:solidFill>
                  <a:prstClr val="black"/>
                </a:solidFill>
                <a:effectLst/>
                <a:uLnTx/>
                <a:uFillTx/>
                <a:latin typeface="Arial"/>
                <a:ea typeface="+mn-ea"/>
                <a:cs typeface="Arial"/>
              </a:rPr>
              <a:t>excerum</a:t>
            </a:r>
            <a:r>
              <a:rPr kumimoji="0" lang="en-GB" sz="1800" b="0" i="0" u="none" strike="noStrike" kern="1200" cap="none" spc="5" normalizeH="0" baseline="0" noProof="0">
                <a:ln>
                  <a:noFill/>
                </a:ln>
                <a:solidFill>
                  <a:prstClr val="black"/>
                </a:solidFill>
                <a:effectLst/>
                <a:uLnTx/>
                <a:uFillTx/>
                <a:latin typeface="Arial"/>
                <a:ea typeface="+mn-ea"/>
                <a:cs typeface="Arial"/>
              </a:rPr>
              <a:t> </a:t>
            </a:r>
            <a:r>
              <a:rPr kumimoji="0" lang="en-GB" sz="1800" b="0" i="0" u="none" strike="noStrike" kern="1200" cap="none" spc="-35" normalizeH="0" baseline="0" noProof="0" err="1">
                <a:ln>
                  <a:noFill/>
                </a:ln>
                <a:solidFill>
                  <a:prstClr val="black"/>
                </a:solidFill>
                <a:effectLst/>
                <a:uLnTx/>
                <a:uFillTx/>
                <a:latin typeface="Arial"/>
                <a:ea typeface="+mn-ea"/>
                <a:cs typeface="Arial"/>
              </a:rPr>
              <a:t>rende</a:t>
            </a:r>
            <a:r>
              <a:rPr kumimoji="0" lang="en-GB" sz="1800" b="0" i="0" u="none" strike="noStrike" kern="1200" cap="none" spc="-35" normalizeH="0" baseline="0" noProof="0">
                <a:ln>
                  <a:noFill/>
                </a:ln>
                <a:solidFill>
                  <a:prstClr val="black"/>
                </a:solidFill>
                <a:effectLst/>
                <a:uLnTx/>
                <a:uFillTx/>
                <a:latin typeface="Arial"/>
                <a:ea typeface="+mn-ea"/>
                <a:cs typeface="Arial"/>
              </a:rPr>
              <a:t>.</a:t>
            </a:r>
          </a:p>
          <a:p>
            <a:pPr marL="12700" marR="5080" lvl="0" indent="0" algn="l" defTabSz="914400" rtl="0" eaLnBrk="1" fontAlgn="auto" latinLnBrk="0" hangingPunct="1">
              <a:lnSpc>
                <a:spcPct val="112100"/>
              </a:lnSpc>
              <a:spcBef>
                <a:spcPts val="0"/>
              </a:spcBef>
              <a:spcAft>
                <a:spcPts val="0"/>
              </a:spcAft>
              <a:buClrTx/>
              <a:buSzTx/>
              <a:buFontTx/>
              <a:buNone/>
              <a:tabLst/>
              <a:defRPr/>
            </a:pPr>
            <a:endParaRPr kumimoji="0" lang="en-GB" sz="1800" b="0" i="0" u="none" strike="noStrike" kern="1200" cap="none" spc="-35" normalizeH="0" baseline="0" noProof="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450"/>
              </a:spcBef>
              <a:spcAft>
                <a:spcPts val="0"/>
              </a:spcAft>
              <a:buClrTx/>
              <a:buSzTx/>
              <a:buFontTx/>
              <a:buNone/>
              <a:tabLst/>
              <a:defRPr/>
            </a:pPr>
            <a:r>
              <a:rPr kumimoji="0" lang="en-GB" sz="1800" b="1" i="0" u="none" strike="noStrike" kern="1200" cap="none" spc="-5" normalizeH="0" baseline="0" noProof="0">
                <a:ln>
                  <a:noFill/>
                </a:ln>
                <a:solidFill>
                  <a:srgbClr val="546BFF"/>
                </a:solidFill>
                <a:effectLst/>
                <a:uLnTx/>
                <a:uFillTx/>
                <a:latin typeface="Arial"/>
                <a:ea typeface="+mn-ea"/>
                <a:cs typeface="Arial"/>
              </a:rPr>
              <a:t>•Bullet</a:t>
            </a:r>
            <a:r>
              <a:rPr kumimoji="0" lang="en-GB" sz="1800" b="1" i="0" u="none" strike="noStrike" kern="1200" cap="none" spc="-25" normalizeH="0" baseline="0" noProof="0">
                <a:ln>
                  <a:noFill/>
                </a:ln>
                <a:solidFill>
                  <a:srgbClr val="546BFF"/>
                </a:solidFill>
                <a:effectLst/>
                <a:uLnTx/>
                <a:uFillTx/>
                <a:latin typeface="Arial"/>
                <a:ea typeface="+mn-ea"/>
                <a:cs typeface="Arial"/>
              </a:rPr>
              <a:t> </a:t>
            </a:r>
            <a:r>
              <a:rPr kumimoji="0" lang="en-GB" sz="1800" b="1" i="0" u="none" strike="noStrike" kern="1200" cap="none" spc="-65" normalizeH="0" baseline="0" noProof="0">
                <a:ln>
                  <a:noFill/>
                </a:ln>
                <a:solidFill>
                  <a:srgbClr val="546BFF"/>
                </a:solidFill>
                <a:effectLst/>
                <a:uLnTx/>
                <a:uFillTx/>
                <a:latin typeface="Arial"/>
                <a:ea typeface="+mn-ea"/>
                <a:cs typeface="Arial"/>
              </a:rPr>
              <a:t>two</a:t>
            </a:r>
            <a:endParaRPr kumimoji="0" lang="en-GB" sz="1800" b="0" i="0" u="none" strike="noStrike" kern="1200" cap="none" spc="0" normalizeH="0" baseline="0" noProof="0">
              <a:ln>
                <a:noFill/>
              </a:ln>
              <a:solidFill>
                <a:prstClr val="black"/>
              </a:solidFill>
              <a:effectLst/>
              <a:uLnTx/>
              <a:uFillTx/>
              <a:latin typeface="Arial"/>
              <a:ea typeface="+mn-ea"/>
              <a:cs typeface="Arial"/>
            </a:endParaRPr>
          </a:p>
          <a:p>
            <a:pPr marL="12700" marR="5080" lvl="0" indent="0" algn="l" defTabSz="914400" rtl="0" eaLnBrk="1" fontAlgn="auto" latinLnBrk="0" hangingPunct="1">
              <a:lnSpc>
                <a:spcPct val="112100"/>
              </a:lnSpc>
              <a:spcBef>
                <a:spcPts val="0"/>
              </a:spcBef>
              <a:spcAft>
                <a:spcPts val="0"/>
              </a:spcAft>
              <a:buClrTx/>
              <a:buSzTx/>
              <a:buFontTx/>
              <a:buNone/>
              <a:tabLst/>
              <a:defRPr/>
            </a:pPr>
            <a:r>
              <a:rPr kumimoji="0" lang="en-GB" sz="1800" b="0" i="0" u="none" strike="noStrike" kern="1200" cap="none" spc="-25" normalizeH="0" baseline="0" noProof="0">
                <a:ln>
                  <a:noFill/>
                </a:ln>
                <a:solidFill>
                  <a:prstClr val="black"/>
                </a:solidFill>
                <a:effectLst/>
                <a:uLnTx/>
                <a:uFillTx/>
                <a:latin typeface="Arial"/>
                <a:ea typeface="+mn-ea"/>
                <a:cs typeface="Arial"/>
              </a:rPr>
              <a:t>Body copy </a:t>
            </a:r>
            <a:r>
              <a:rPr kumimoji="0" lang="en-GB" sz="1800" b="0" i="0" u="none" strike="noStrike" kern="1200" cap="none" spc="-10" normalizeH="0" baseline="0" noProof="0">
                <a:ln>
                  <a:noFill/>
                </a:ln>
                <a:solidFill>
                  <a:prstClr val="black"/>
                </a:solidFill>
                <a:effectLst/>
                <a:uLnTx/>
                <a:uFillTx/>
                <a:latin typeface="Arial"/>
                <a:ea typeface="+mn-ea"/>
                <a:cs typeface="Arial"/>
              </a:rPr>
              <a:t>for </a:t>
            </a:r>
            <a:r>
              <a:rPr kumimoji="0" lang="en-GB" sz="1800" b="0" i="0" u="none" strike="noStrike" kern="1200" cap="none" spc="-70" normalizeH="0" baseline="0" noProof="0">
                <a:ln>
                  <a:noFill/>
                </a:ln>
                <a:solidFill>
                  <a:prstClr val="black"/>
                </a:solidFill>
                <a:effectLst/>
                <a:uLnTx/>
                <a:uFillTx/>
                <a:latin typeface="Arial"/>
                <a:ea typeface="+mn-ea"/>
                <a:cs typeface="Arial"/>
              </a:rPr>
              <a:t>image </a:t>
            </a:r>
            <a:r>
              <a:rPr kumimoji="0" lang="en-GB" sz="1800" b="0" i="0" u="none" strike="noStrike" kern="1200" cap="none" spc="-40" normalizeH="0" baseline="0" noProof="0">
                <a:ln>
                  <a:noFill/>
                </a:ln>
                <a:solidFill>
                  <a:prstClr val="black"/>
                </a:solidFill>
                <a:effectLst/>
                <a:uLnTx/>
                <a:uFillTx/>
                <a:latin typeface="Arial"/>
                <a:ea typeface="+mn-ea"/>
                <a:cs typeface="Arial"/>
              </a:rPr>
              <a:t>slide et </a:t>
            </a:r>
            <a:r>
              <a:rPr kumimoji="0" lang="en-GB" sz="1800" b="0" i="0" u="none" strike="noStrike" kern="1200" cap="none" spc="-80" normalizeH="0" baseline="0" noProof="0" err="1">
                <a:ln>
                  <a:noFill/>
                </a:ln>
                <a:solidFill>
                  <a:prstClr val="black"/>
                </a:solidFill>
                <a:effectLst/>
                <a:uLnTx/>
                <a:uFillTx/>
                <a:latin typeface="Arial"/>
                <a:ea typeface="+mn-ea"/>
                <a:cs typeface="Arial"/>
              </a:rPr>
              <a:t>quam</a:t>
            </a:r>
            <a:r>
              <a:rPr kumimoji="0" lang="en-GB" sz="1800" b="0" i="0" u="none" strike="noStrike" kern="1200" cap="none" spc="-80" normalizeH="0" baseline="0" noProof="0">
                <a:ln>
                  <a:noFill/>
                </a:ln>
                <a:solidFill>
                  <a:prstClr val="black"/>
                </a:solidFill>
                <a:effectLst/>
                <a:uLnTx/>
                <a:uFillTx/>
                <a:latin typeface="Arial"/>
                <a:ea typeface="+mn-ea"/>
                <a:cs typeface="Arial"/>
              </a:rPr>
              <a:t> </a:t>
            </a:r>
            <a:r>
              <a:rPr kumimoji="0" lang="en-GB" sz="1800" b="0" i="0" u="none" strike="noStrike" kern="1200" cap="none" spc="-85" normalizeH="0" baseline="0" noProof="0" err="1">
                <a:ln>
                  <a:noFill/>
                </a:ln>
                <a:solidFill>
                  <a:prstClr val="black"/>
                </a:solidFill>
                <a:effectLst/>
                <a:uLnTx/>
                <a:uFillTx/>
                <a:latin typeface="Arial"/>
                <a:ea typeface="+mn-ea"/>
                <a:cs typeface="Arial"/>
              </a:rPr>
              <a:t>vel</a:t>
            </a:r>
            <a:r>
              <a:rPr kumimoji="0" lang="en-GB" sz="1800" b="0" i="0" u="none" strike="noStrike" kern="1200" cap="none" spc="-85" normalizeH="0" baseline="0" noProof="0">
                <a:ln>
                  <a:noFill/>
                </a:ln>
                <a:solidFill>
                  <a:prstClr val="black"/>
                </a:solidFill>
                <a:effectLst/>
                <a:uLnTx/>
                <a:uFillTx/>
                <a:latin typeface="Arial"/>
                <a:ea typeface="+mn-ea"/>
                <a:cs typeface="Arial"/>
              </a:rPr>
              <a:t> </a:t>
            </a:r>
            <a:r>
              <a:rPr kumimoji="0" lang="en-GB" sz="1800" b="0" i="0" u="none" strike="noStrike" kern="1200" cap="none" spc="-40" normalizeH="0" baseline="0" noProof="0" err="1">
                <a:ln>
                  <a:noFill/>
                </a:ln>
                <a:solidFill>
                  <a:prstClr val="black"/>
                </a:solidFill>
                <a:effectLst/>
                <a:uLnTx/>
                <a:uFillTx/>
                <a:latin typeface="Arial"/>
                <a:ea typeface="+mn-ea"/>
                <a:cs typeface="Arial"/>
              </a:rPr>
              <a:t>ipsus</a:t>
            </a:r>
            <a:r>
              <a:rPr kumimoji="0" lang="en-GB" sz="1800" b="0" i="0" u="none" strike="noStrike" kern="1200" cap="none" spc="-40" normalizeH="0" baseline="0" noProof="0">
                <a:ln>
                  <a:noFill/>
                </a:ln>
                <a:solidFill>
                  <a:prstClr val="black"/>
                </a:solidFill>
                <a:effectLst/>
                <a:uLnTx/>
                <a:uFillTx/>
                <a:latin typeface="Arial"/>
                <a:ea typeface="+mn-ea"/>
                <a:cs typeface="Arial"/>
              </a:rPr>
              <a:t> </a:t>
            </a:r>
            <a:r>
              <a:rPr kumimoji="0" lang="en-GB" sz="1800" b="0" i="0" u="none" strike="noStrike" kern="1200" cap="none" spc="-670" normalizeH="0" baseline="0" noProof="0">
                <a:ln>
                  <a:noFill/>
                </a:ln>
                <a:solidFill>
                  <a:prstClr val="black"/>
                </a:solidFill>
                <a:effectLst/>
                <a:uLnTx/>
                <a:uFillTx/>
                <a:latin typeface="Arial"/>
                <a:ea typeface="+mn-ea"/>
                <a:cs typeface="Arial"/>
              </a:rPr>
              <a:t> </a:t>
            </a:r>
            <a:r>
              <a:rPr kumimoji="0" lang="en-GB" sz="1800" b="0" i="0" u="none" strike="noStrike" kern="1200" cap="none" spc="-40" normalizeH="0" baseline="0" noProof="0">
                <a:ln>
                  <a:noFill/>
                </a:ln>
                <a:solidFill>
                  <a:prstClr val="black"/>
                </a:solidFill>
                <a:effectLst/>
                <a:uLnTx/>
                <a:uFillTx/>
                <a:latin typeface="Arial"/>
                <a:ea typeface="+mn-ea"/>
                <a:cs typeface="Arial"/>
              </a:rPr>
              <a:t>et </a:t>
            </a:r>
            <a:r>
              <a:rPr kumimoji="0" lang="en-GB" sz="1800" b="0" i="0" u="none" strike="noStrike" kern="1200" cap="none" spc="-50" normalizeH="0" baseline="0" noProof="0" err="1">
                <a:ln>
                  <a:noFill/>
                </a:ln>
                <a:solidFill>
                  <a:prstClr val="black"/>
                </a:solidFill>
                <a:effectLst/>
                <a:uLnTx/>
                <a:uFillTx/>
                <a:latin typeface="Arial"/>
                <a:ea typeface="+mn-ea"/>
                <a:cs typeface="Arial"/>
              </a:rPr>
              <a:t>reiusdae</a:t>
            </a:r>
            <a:r>
              <a:rPr kumimoji="0" lang="en-GB" sz="1800" b="0" i="0" u="none" strike="noStrike" kern="1200" cap="none" spc="-50" normalizeH="0" baseline="0" noProof="0">
                <a:ln>
                  <a:noFill/>
                </a:ln>
                <a:solidFill>
                  <a:prstClr val="black"/>
                </a:solidFill>
                <a:effectLst/>
                <a:uLnTx/>
                <a:uFillTx/>
                <a:latin typeface="Arial"/>
                <a:ea typeface="+mn-ea"/>
                <a:cs typeface="Arial"/>
              </a:rPr>
              <a:t>. </a:t>
            </a:r>
            <a:r>
              <a:rPr kumimoji="0" lang="en-GB" sz="1800" b="0" i="0" u="none" strike="noStrike" kern="1200" cap="none" spc="-60" normalizeH="0" baseline="0" noProof="0" err="1">
                <a:ln>
                  <a:noFill/>
                </a:ln>
                <a:solidFill>
                  <a:prstClr val="black"/>
                </a:solidFill>
                <a:effectLst/>
                <a:uLnTx/>
                <a:uFillTx/>
                <a:latin typeface="Arial"/>
                <a:ea typeface="+mn-ea"/>
                <a:cs typeface="Arial"/>
              </a:rPr>
              <a:t>Nempe</a:t>
            </a:r>
            <a:r>
              <a:rPr kumimoji="0" lang="en-GB" sz="1800" b="0" i="0" u="none" strike="noStrike" kern="1200" cap="none" spc="-60" normalizeH="0" baseline="0" noProof="0">
                <a:ln>
                  <a:noFill/>
                </a:ln>
                <a:solidFill>
                  <a:prstClr val="black"/>
                </a:solidFill>
                <a:effectLst/>
                <a:uLnTx/>
                <a:uFillTx/>
                <a:latin typeface="Arial"/>
                <a:ea typeface="+mn-ea"/>
                <a:cs typeface="Arial"/>
              </a:rPr>
              <a:t> </a:t>
            </a:r>
            <a:r>
              <a:rPr kumimoji="0" lang="en-GB" sz="1800" b="0" i="0" u="none" strike="noStrike" kern="1200" cap="none" spc="-45" normalizeH="0" baseline="0" noProof="0" err="1">
                <a:ln>
                  <a:noFill/>
                </a:ln>
                <a:solidFill>
                  <a:prstClr val="black"/>
                </a:solidFill>
                <a:effectLst/>
                <a:uLnTx/>
                <a:uFillTx/>
                <a:latin typeface="Arial"/>
                <a:ea typeface="+mn-ea"/>
                <a:cs typeface="Arial"/>
              </a:rPr>
              <a:t>volupti</a:t>
            </a:r>
            <a:r>
              <a:rPr kumimoji="0" lang="en-GB" sz="1800" b="0" i="0" u="none" strike="noStrike" kern="1200" cap="none" spc="-45" normalizeH="0" baseline="0" noProof="0">
                <a:ln>
                  <a:noFill/>
                </a:ln>
                <a:solidFill>
                  <a:prstClr val="black"/>
                </a:solidFill>
                <a:effectLst/>
                <a:uLnTx/>
                <a:uFillTx/>
                <a:latin typeface="Arial"/>
                <a:ea typeface="+mn-ea"/>
                <a:cs typeface="Arial"/>
              </a:rPr>
              <a:t> </a:t>
            </a:r>
            <a:r>
              <a:rPr kumimoji="0" lang="en-GB" sz="1800" b="0" i="0" u="none" strike="noStrike" kern="1200" cap="none" spc="-50" normalizeH="0" baseline="0" noProof="0" err="1">
                <a:ln>
                  <a:noFill/>
                </a:ln>
                <a:solidFill>
                  <a:prstClr val="black"/>
                </a:solidFill>
                <a:effectLst/>
                <a:uLnTx/>
                <a:uFillTx/>
                <a:latin typeface="Arial"/>
                <a:ea typeface="+mn-ea"/>
                <a:cs typeface="Arial"/>
              </a:rPr>
              <a:t>busdae</a:t>
            </a:r>
            <a:r>
              <a:rPr kumimoji="0" lang="en-GB" sz="1800" b="0" i="0" u="none" strike="noStrike" kern="1200" cap="none" spc="-50" normalizeH="0" baseline="0" noProof="0">
                <a:ln>
                  <a:noFill/>
                </a:ln>
                <a:solidFill>
                  <a:prstClr val="black"/>
                </a:solidFill>
                <a:effectLst/>
                <a:uLnTx/>
                <a:uFillTx/>
                <a:latin typeface="Arial"/>
                <a:ea typeface="+mn-ea"/>
                <a:cs typeface="Arial"/>
              </a:rPr>
              <a:t> </a:t>
            </a:r>
            <a:r>
              <a:rPr kumimoji="0" lang="en-GB" sz="1800" b="0" i="0" u="none" strike="noStrike" kern="1200" cap="none" spc="-60" normalizeH="0" baseline="0" noProof="0" err="1">
                <a:ln>
                  <a:noFill/>
                </a:ln>
                <a:solidFill>
                  <a:prstClr val="black"/>
                </a:solidFill>
                <a:effectLst/>
                <a:uLnTx/>
                <a:uFillTx/>
                <a:latin typeface="Arial"/>
                <a:ea typeface="+mn-ea"/>
                <a:cs typeface="Arial"/>
              </a:rPr>
              <a:t>nullab</a:t>
            </a:r>
            <a:r>
              <a:rPr kumimoji="0" lang="en-GB" sz="1800" b="0" i="0" u="none" strike="noStrike" kern="1200" cap="none" spc="-60" normalizeH="0" baseline="0" noProof="0">
                <a:ln>
                  <a:noFill/>
                </a:ln>
                <a:solidFill>
                  <a:prstClr val="black"/>
                </a:solidFill>
                <a:effectLst/>
                <a:uLnTx/>
                <a:uFillTx/>
                <a:latin typeface="Arial"/>
                <a:ea typeface="+mn-ea"/>
                <a:cs typeface="Arial"/>
              </a:rPr>
              <a:t> </a:t>
            </a:r>
            <a:r>
              <a:rPr kumimoji="0" lang="en-GB" sz="1800" b="0" i="0" u="none" strike="noStrike" kern="1200" cap="none" spc="-40" normalizeH="0" baseline="0" noProof="0">
                <a:ln>
                  <a:noFill/>
                </a:ln>
                <a:solidFill>
                  <a:prstClr val="black"/>
                </a:solidFill>
                <a:effectLst/>
                <a:uLnTx/>
                <a:uFillTx/>
                <a:latin typeface="Arial"/>
                <a:ea typeface="+mn-ea"/>
                <a:cs typeface="Arial"/>
              </a:rPr>
              <a:t>is </a:t>
            </a:r>
            <a:r>
              <a:rPr kumimoji="0" lang="en-GB" sz="1800" b="0" i="0" u="none" strike="noStrike" kern="1200" cap="none" spc="-35" normalizeH="0" baseline="0" noProof="0">
                <a:ln>
                  <a:noFill/>
                </a:ln>
                <a:solidFill>
                  <a:prstClr val="black"/>
                </a:solidFill>
                <a:effectLst/>
                <a:uLnTx/>
                <a:uFillTx/>
                <a:latin typeface="Arial"/>
                <a:ea typeface="+mn-ea"/>
                <a:cs typeface="Arial"/>
              </a:rPr>
              <a:t> </a:t>
            </a:r>
            <a:r>
              <a:rPr kumimoji="0" lang="en-GB" sz="1800" b="0" i="0" u="none" strike="noStrike" kern="1200" cap="none" spc="-80" normalizeH="0" baseline="0" noProof="0" err="1">
                <a:ln>
                  <a:noFill/>
                </a:ln>
                <a:solidFill>
                  <a:prstClr val="black"/>
                </a:solidFill>
                <a:effectLst/>
                <a:uLnTx/>
                <a:uFillTx/>
                <a:latin typeface="Arial"/>
                <a:ea typeface="+mn-ea"/>
                <a:cs typeface="Arial"/>
              </a:rPr>
              <a:t>exerita</a:t>
            </a:r>
            <a:r>
              <a:rPr kumimoji="0" lang="en-GB" sz="1800" b="0" i="0" u="none" strike="noStrike" kern="1200" cap="none" spc="0" normalizeH="0" baseline="0" noProof="0">
                <a:ln>
                  <a:noFill/>
                </a:ln>
                <a:solidFill>
                  <a:prstClr val="black"/>
                </a:solidFill>
                <a:effectLst/>
                <a:uLnTx/>
                <a:uFillTx/>
                <a:latin typeface="Arial"/>
                <a:ea typeface="+mn-ea"/>
                <a:cs typeface="Arial"/>
              </a:rPr>
              <a:t> </a:t>
            </a:r>
            <a:r>
              <a:rPr kumimoji="0" lang="en-GB" sz="1800" b="0" i="0" u="none" strike="noStrike" kern="1200" cap="none" spc="-95" normalizeH="0" baseline="0" noProof="0" err="1">
                <a:ln>
                  <a:noFill/>
                </a:ln>
                <a:solidFill>
                  <a:prstClr val="black"/>
                </a:solidFill>
                <a:effectLst/>
                <a:uLnTx/>
                <a:uFillTx/>
                <a:latin typeface="Arial"/>
                <a:ea typeface="+mn-ea"/>
                <a:cs typeface="Arial"/>
              </a:rPr>
              <a:t>nima</a:t>
            </a:r>
            <a:r>
              <a:rPr kumimoji="0" lang="en-GB" sz="1800" b="0" i="0" u="none" strike="noStrike" kern="1200" cap="none" spc="5" normalizeH="0" baseline="0" noProof="0">
                <a:ln>
                  <a:noFill/>
                </a:ln>
                <a:solidFill>
                  <a:prstClr val="black"/>
                </a:solidFill>
                <a:effectLst/>
                <a:uLnTx/>
                <a:uFillTx/>
                <a:latin typeface="Arial"/>
                <a:ea typeface="+mn-ea"/>
                <a:cs typeface="Arial"/>
              </a:rPr>
              <a:t> </a:t>
            </a:r>
            <a:r>
              <a:rPr kumimoji="0" lang="en-GB" sz="1800" b="0" i="0" u="none" strike="noStrike" kern="1200" cap="none" spc="-75" normalizeH="0" baseline="0" noProof="0" err="1">
                <a:ln>
                  <a:noFill/>
                </a:ln>
                <a:solidFill>
                  <a:prstClr val="black"/>
                </a:solidFill>
                <a:effectLst/>
                <a:uLnTx/>
                <a:uFillTx/>
                <a:latin typeface="Arial"/>
                <a:ea typeface="+mn-ea"/>
                <a:cs typeface="Arial"/>
              </a:rPr>
              <a:t>excerum</a:t>
            </a:r>
            <a:r>
              <a:rPr kumimoji="0" lang="en-GB" sz="1800" b="0" i="0" u="none" strike="noStrike" kern="1200" cap="none" spc="5" normalizeH="0" baseline="0" noProof="0">
                <a:ln>
                  <a:noFill/>
                </a:ln>
                <a:solidFill>
                  <a:prstClr val="black"/>
                </a:solidFill>
                <a:effectLst/>
                <a:uLnTx/>
                <a:uFillTx/>
                <a:latin typeface="Arial"/>
                <a:ea typeface="+mn-ea"/>
                <a:cs typeface="Arial"/>
              </a:rPr>
              <a:t> </a:t>
            </a:r>
            <a:r>
              <a:rPr kumimoji="0" lang="en-GB" sz="1800" b="0" i="0" u="none" strike="noStrike" kern="1200" cap="none" spc="-35" normalizeH="0" baseline="0" noProof="0" err="1">
                <a:ln>
                  <a:noFill/>
                </a:ln>
                <a:solidFill>
                  <a:prstClr val="black"/>
                </a:solidFill>
                <a:effectLst/>
                <a:uLnTx/>
                <a:uFillTx/>
                <a:latin typeface="Arial"/>
                <a:ea typeface="+mn-ea"/>
                <a:cs typeface="Arial"/>
              </a:rPr>
              <a:t>rende</a:t>
            </a:r>
            <a:r>
              <a:rPr kumimoji="0" lang="en-GB" sz="1800" b="0" i="0" u="none" strike="noStrike" kern="1200" cap="none" spc="-35" normalizeH="0" baseline="0" noProof="0">
                <a:ln>
                  <a:noFill/>
                </a:ln>
                <a:solidFill>
                  <a:prstClr val="black"/>
                </a:solidFill>
                <a:effectLst/>
                <a:uLnTx/>
                <a:uFillTx/>
                <a:latin typeface="Arial"/>
                <a:ea typeface="+mn-ea"/>
                <a:cs typeface="Arial"/>
              </a:rPr>
              <a:t>.</a:t>
            </a:r>
            <a:endParaRPr kumimoji="0" lang="en-GB" sz="1800" b="0" i="0" u="none" strike="noStrike" kern="1200" cap="none" spc="0" normalizeH="0" baseline="0" noProof="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3379912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ist slide">
    <p:spTree>
      <p:nvGrpSpPr>
        <p:cNvPr id="1" name=""/>
        <p:cNvGrpSpPr/>
        <p:nvPr/>
      </p:nvGrpSpPr>
      <p:grpSpPr>
        <a:xfrm>
          <a:off x="0" y="0"/>
          <a:ext cx="0" cy="0"/>
          <a:chOff x="0" y="0"/>
          <a:chExt cx="0" cy="0"/>
        </a:xfrm>
      </p:grpSpPr>
      <p:sp>
        <p:nvSpPr>
          <p:cNvPr id="11" name="Slide Number Placeholder 27">
            <a:extLst>
              <a:ext uri="{FF2B5EF4-FFF2-40B4-BE49-F238E27FC236}">
                <a16:creationId xmlns:a16="http://schemas.microsoft.com/office/drawing/2014/main" id="{12D5928A-7B66-42DF-9BA1-1A7AB531E994}"/>
              </a:ext>
            </a:extLst>
          </p:cNvPr>
          <p:cNvSpPr txBox="1">
            <a:spLocks/>
          </p:cNvSpPr>
          <p:nvPr userDrawn="1"/>
        </p:nvSpPr>
        <p:spPr>
          <a:xfrm>
            <a:off x="380548" y="349940"/>
            <a:ext cx="2804160" cy="223963"/>
          </a:xfrm>
          <a:prstGeom prst="rect">
            <a:avLst/>
          </a:prstGeom>
        </p:spPr>
        <p:txBody>
          <a:bodyPr wrap="square" lIns="0" tIns="0" rIns="0" bIns="0">
            <a:spAutoFit/>
          </a:bodyPr>
          <a:lstStyle>
            <a:defPPr>
              <a:defRPr lang="en-US"/>
            </a:defPPr>
            <a:lvl1pPr marL="0" algn="l" defTabSz="914400" rtl="0" eaLnBrk="1" latinLnBrk="0" hangingPunct="1">
              <a:defRPr sz="1455"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GB" sz="1455" b="0" i="0" u="none" strike="noStrike" kern="1200" cap="none" spc="0" normalizeH="0" baseline="0" noProof="0" smtClean="0">
                <a:ln>
                  <a:noFill/>
                </a:ln>
                <a:solidFill>
                  <a:schemeClr val="tx1"/>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455"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13" name="Content Placeholder 70">
            <a:extLst>
              <a:ext uri="{FF2B5EF4-FFF2-40B4-BE49-F238E27FC236}">
                <a16:creationId xmlns:a16="http://schemas.microsoft.com/office/drawing/2014/main" id="{F11AED49-FB40-4479-81CD-2A6947B8976D}"/>
              </a:ext>
            </a:extLst>
          </p:cNvPr>
          <p:cNvSpPr>
            <a:spLocks noGrp="1"/>
          </p:cNvSpPr>
          <p:nvPr>
            <p:ph sz="quarter" idx="10" hasCustomPrompt="1"/>
          </p:nvPr>
        </p:nvSpPr>
        <p:spPr>
          <a:xfrm>
            <a:off x="426254" y="1498502"/>
            <a:ext cx="5464435" cy="739732"/>
          </a:xfrm>
        </p:spPr>
        <p:txBody>
          <a:bodyPr>
            <a:noAutofit/>
          </a:bodyPr>
          <a:lstStyle>
            <a:lvl1pPr marL="0" indent="0">
              <a:buNone/>
              <a:defRPr kumimoji="0" lang="en-GB" sz="3200" b="1" i="0" u="none" strike="noStrike" kern="0" cap="none" spc="-160" normalizeH="0" baseline="0" dirty="0" smtClean="0">
                <a:ln>
                  <a:noFill/>
                </a:ln>
                <a:solidFill>
                  <a:srgbClr val="546BFF"/>
                </a:solidFill>
                <a:effectLst/>
                <a:uLnTx/>
                <a:uFillTx/>
                <a:latin typeface="Arial"/>
                <a:ea typeface="+mj-ea"/>
                <a:cs typeface="Arial"/>
              </a:defRPr>
            </a:lvl1pPr>
          </a:lstStyle>
          <a:p>
            <a:pPr marL="12700" marR="0" lvl="0" indent="0" algn="l" defTabSz="914400" rtl="0" eaLnBrk="1" fontAlgn="auto" latinLnBrk="0" hangingPunct="1">
              <a:lnSpc>
                <a:spcPct val="100000"/>
              </a:lnSpc>
              <a:spcBef>
                <a:spcPts val="120"/>
              </a:spcBef>
              <a:spcAft>
                <a:spcPts val="0"/>
              </a:spcAft>
              <a:buClrTx/>
              <a:buSzTx/>
              <a:buFontTx/>
              <a:buNone/>
              <a:tabLst/>
              <a:defRPr/>
            </a:pPr>
            <a:r>
              <a:rPr lang="en-GB">
                <a:latin typeface="Arial" panose="020B0604020202020204" pitchFamily="34" charset="0"/>
                <a:cs typeface="Arial" panose="020B0604020202020204" pitchFamily="34" charset="0"/>
              </a:rPr>
              <a:t>Click to edit title</a:t>
            </a:r>
          </a:p>
        </p:txBody>
      </p:sp>
      <p:sp>
        <p:nvSpPr>
          <p:cNvPr id="15" name="Content Placeholder 70">
            <a:extLst>
              <a:ext uri="{FF2B5EF4-FFF2-40B4-BE49-F238E27FC236}">
                <a16:creationId xmlns:a16="http://schemas.microsoft.com/office/drawing/2014/main" id="{007101C9-DD75-4A6B-94E8-0250F03CBE23}"/>
              </a:ext>
            </a:extLst>
          </p:cNvPr>
          <p:cNvSpPr>
            <a:spLocks noGrp="1"/>
          </p:cNvSpPr>
          <p:nvPr>
            <p:ph sz="quarter" idx="12" hasCustomPrompt="1"/>
          </p:nvPr>
        </p:nvSpPr>
        <p:spPr>
          <a:xfrm>
            <a:off x="435140" y="2423100"/>
            <a:ext cx="11206400" cy="4037325"/>
          </a:xfrm>
        </p:spPr>
        <p:txBody>
          <a:bodyPr>
            <a:noAutofit/>
          </a:bodyPr>
          <a:lstStyle>
            <a:lvl1pPr marL="469900" indent="-457200">
              <a:buFont typeface="Arial" panose="020B0604020202020204" pitchFamily="34" charset="0"/>
              <a:buChar char="•"/>
              <a:defRPr kumimoji="0" lang="en-GB" sz="2400" b="1" i="0" u="none" strike="noStrike" kern="0" cap="none" spc="-160" normalizeH="0" baseline="0" dirty="0" smtClean="0">
                <a:ln>
                  <a:noFill/>
                </a:ln>
                <a:solidFill>
                  <a:srgbClr val="546BFF"/>
                </a:solidFill>
                <a:effectLst/>
                <a:uLnTx/>
                <a:uFillTx/>
                <a:latin typeface="Arial"/>
                <a:ea typeface="+mj-ea"/>
                <a:cs typeface="Arial"/>
              </a:defRPr>
            </a:lvl1pPr>
          </a:lstStyle>
          <a:p>
            <a:pPr marL="12700" algn="just">
              <a:lnSpc>
                <a:spcPct val="100000"/>
              </a:lnSpc>
              <a:spcBef>
                <a:spcPts val="450"/>
              </a:spcBef>
            </a:pPr>
            <a:r>
              <a:rPr lang="en-GB" sz="2800" b="1" spc="-5">
                <a:solidFill>
                  <a:srgbClr val="546BFF"/>
                </a:solidFill>
                <a:latin typeface="Arial"/>
                <a:cs typeface="Arial"/>
              </a:rPr>
              <a:t>Bullet</a:t>
            </a:r>
            <a:r>
              <a:rPr lang="en-GB" sz="2800" b="1" spc="-25">
                <a:solidFill>
                  <a:srgbClr val="546BFF"/>
                </a:solidFill>
                <a:latin typeface="Arial"/>
                <a:cs typeface="Arial"/>
              </a:rPr>
              <a:t> </a:t>
            </a:r>
            <a:r>
              <a:rPr lang="en-GB" sz="2800" b="1" spc="-65">
                <a:solidFill>
                  <a:srgbClr val="546BFF"/>
                </a:solidFill>
                <a:latin typeface="Arial"/>
                <a:cs typeface="Arial"/>
              </a:rPr>
              <a:t>one</a:t>
            </a:r>
            <a:endParaRPr lang="en-GB" sz="2800">
              <a:latin typeface="Arial"/>
              <a:cs typeface="Arial"/>
            </a:endParaRP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783548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546BFF"/>
        </a:solidFill>
        <a:effectLst/>
      </p:bgPr>
    </p:bg>
    <p:spTree>
      <p:nvGrpSpPr>
        <p:cNvPr id="1" name=""/>
        <p:cNvGrpSpPr/>
        <p:nvPr/>
      </p:nvGrpSpPr>
      <p:grpSpPr>
        <a:xfrm>
          <a:off x="0" y="0"/>
          <a:ext cx="0" cy="0"/>
          <a:chOff x="0" y="0"/>
          <a:chExt cx="0" cy="0"/>
        </a:xfrm>
      </p:grpSpPr>
      <p:sp>
        <p:nvSpPr>
          <p:cNvPr id="3" name="Content Placeholder 70">
            <a:extLst>
              <a:ext uri="{FF2B5EF4-FFF2-40B4-BE49-F238E27FC236}">
                <a16:creationId xmlns:a16="http://schemas.microsoft.com/office/drawing/2014/main" id="{6E612C50-5681-4419-A026-84F0FF29374E}"/>
              </a:ext>
            </a:extLst>
          </p:cNvPr>
          <p:cNvSpPr>
            <a:spLocks noGrp="1"/>
          </p:cNvSpPr>
          <p:nvPr>
            <p:ph sz="quarter" idx="10" hasCustomPrompt="1"/>
          </p:nvPr>
        </p:nvSpPr>
        <p:spPr>
          <a:xfrm>
            <a:off x="3363783" y="4359044"/>
            <a:ext cx="5464435" cy="1318426"/>
          </a:xfrm>
        </p:spPr>
        <p:txBody>
          <a:bodyPr>
            <a:normAutofit/>
          </a:bodyPr>
          <a:lstStyle>
            <a:lvl1pPr marL="0" indent="0" algn="ctr">
              <a:buNone/>
              <a:defRPr sz="3200" b="1">
                <a:solidFill>
                  <a:schemeClr val="bg1"/>
                </a:solidFill>
                <a:latin typeface="Arial" panose="020B0604020202020204" pitchFamily="34" charset="0"/>
                <a:cs typeface="Arial" panose="020B0604020202020204" pitchFamily="34" charset="0"/>
              </a:defRPr>
            </a:lvl1pPr>
          </a:lstStyle>
          <a:p>
            <a:pPr lvl="0"/>
            <a:r>
              <a:rPr lang="en-GB">
                <a:latin typeface="Arial" panose="020B0604020202020204" pitchFamily="34" charset="0"/>
                <a:cs typeface="Arial" panose="020B0604020202020204" pitchFamily="34" charset="0"/>
              </a:rPr>
              <a:t>Large stat text to go here  at </a:t>
            </a:r>
            <a:r>
              <a:rPr lang="en-GB" err="1">
                <a:latin typeface="Arial" panose="020B0604020202020204" pitchFamily="34" charset="0"/>
                <a:cs typeface="Arial" panose="020B0604020202020204" pitchFamily="34" charset="0"/>
              </a:rPr>
              <a:t>exererspid</a:t>
            </a:r>
            <a:r>
              <a:rPr lang="en-GB">
                <a:latin typeface="Arial" panose="020B0604020202020204" pitchFamily="34" charset="0"/>
                <a:cs typeface="Arial" panose="020B0604020202020204" pitchFamily="34" charset="0"/>
              </a:rPr>
              <a:t> </a:t>
            </a:r>
            <a:r>
              <a:rPr lang="en-GB" err="1">
                <a:latin typeface="Arial" panose="020B0604020202020204" pitchFamily="34" charset="0"/>
                <a:cs typeface="Arial" panose="020B0604020202020204" pitchFamily="34" charset="0"/>
              </a:rPr>
              <a:t>quis</a:t>
            </a:r>
            <a:r>
              <a:rPr lang="en-GB">
                <a:latin typeface="Arial" panose="020B0604020202020204" pitchFamily="34" charset="0"/>
                <a:cs typeface="Arial" panose="020B0604020202020204" pitchFamily="34" charset="0"/>
              </a:rPr>
              <a:t> ne.</a:t>
            </a:r>
          </a:p>
        </p:txBody>
      </p:sp>
      <p:sp>
        <p:nvSpPr>
          <p:cNvPr id="4" name="Content Placeholder 70">
            <a:extLst>
              <a:ext uri="{FF2B5EF4-FFF2-40B4-BE49-F238E27FC236}">
                <a16:creationId xmlns:a16="http://schemas.microsoft.com/office/drawing/2014/main" id="{9F5B5D4C-E5F4-4235-A78D-A8A4F0E72417}"/>
              </a:ext>
            </a:extLst>
          </p:cNvPr>
          <p:cNvSpPr>
            <a:spLocks noGrp="1"/>
          </p:cNvSpPr>
          <p:nvPr>
            <p:ph sz="quarter" idx="11" hasCustomPrompt="1"/>
          </p:nvPr>
        </p:nvSpPr>
        <p:spPr>
          <a:xfrm>
            <a:off x="3013687" y="2200935"/>
            <a:ext cx="6164627" cy="2456130"/>
          </a:xfrm>
        </p:spPr>
        <p:txBody>
          <a:bodyPr>
            <a:noAutofit/>
          </a:bodyPr>
          <a:lstStyle>
            <a:lvl1pPr marL="0" indent="0" algn="ctr">
              <a:buNone/>
              <a:defRPr sz="17800" b="1">
                <a:solidFill>
                  <a:schemeClr val="bg1"/>
                </a:solidFill>
                <a:latin typeface="Arial" panose="020B0604020202020204" pitchFamily="34" charset="0"/>
                <a:cs typeface="Arial" panose="020B0604020202020204" pitchFamily="34" charset="0"/>
              </a:defRPr>
            </a:lvl1pPr>
          </a:lstStyle>
          <a:p>
            <a:pPr lvl="0"/>
            <a:r>
              <a:rPr lang="en-GB">
                <a:latin typeface="Arial" panose="020B0604020202020204" pitchFamily="34" charset="0"/>
                <a:cs typeface="Arial" panose="020B0604020202020204" pitchFamily="34" charset="0"/>
              </a:rPr>
              <a:t>100%</a:t>
            </a:r>
          </a:p>
        </p:txBody>
      </p:sp>
      <p:sp>
        <p:nvSpPr>
          <p:cNvPr id="5" name="Slide Number Placeholder 27">
            <a:extLst>
              <a:ext uri="{FF2B5EF4-FFF2-40B4-BE49-F238E27FC236}">
                <a16:creationId xmlns:a16="http://schemas.microsoft.com/office/drawing/2014/main" id="{4725C879-4C6B-4CB4-8EA3-5640B5BB6EFA}"/>
              </a:ext>
            </a:extLst>
          </p:cNvPr>
          <p:cNvSpPr txBox="1">
            <a:spLocks/>
          </p:cNvSpPr>
          <p:nvPr userDrawn="1"/>
        </p:nvSpPr>
        <p:spPr>
          <a:xfrm>
            <a:off x="380548" y="349940"/>
            <a:ext cx="2804160" cy="223963"/>
          </a:xfrm>
          <a:prstGeom prst="rect">
            <a:avLst/>
          </a:prstGeom>
        </p:spPr>
        <p:txBody>
          <a:bodyPr wrap="square" lIns="0" tIns="0" rIns="0" bIns="0">
            <a:spAutoFit/>
          </a:bodyPr>
          <a:lstStyle>
            <a:defPPr>
              <a:defRPr lang="en-US"/>
            </a:defPPr>
            <a:lvl1pPr marL="0" algn="l" defTabSz="914400" rtl="0" eaLnBrk="1" latinLnBrk="0" hangingPunct="1">
              <a:defRPr sz="1455"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GB" sz="1455"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455"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779479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546BFF"/>
        </a:solidFill>
        <a:effectLst/>
      </p:bgPr>
    </p:bg>
    <p:spTree>
      <p:nvGrpSpPr>
        <p:cNvPr id="1" name=""/>
        <p:cNvGrpSpPr/>
        <p:nvPr/>
      </p:nvGrpSpPr>
      <p:grpSpPr>
        <a:xfrm>
          <a:off x="0" y="0"/>
          <a:ext cx="0" cy="0"/>
          <a:chOff x="0" y="0"/>
          <a:chExt cx="0" cy="0"/>
        </a:xfrm>
      </p:grpSpPr>
      <p:sp>
        <p:nvSpPr>
          <p:cNvPr id="43" name="Slide Number Placeholder 27">
            <a:extLst>
              <a:ext uri="{FF2B5EF4-FFF2-40B4-BE49-F238E27FC236}">
                <a16:creationId xmlns:a16="http://schemas.microsoft.com/office/drawing/2014/main" id="{EC594EE1-3739-4495-B3FA-60D0F690D6D7}"/>
              </a:ext>
            </a:extLst>
          </p:cNvPr>
          <p:cNvSpPr txBox="1">
            <a:spLocks/>
          </p:cNvSpPr>
          <p:nvPr userDrawn="1"/>
        </p:nvSpPr>
        <p:spPr>
          <a:xfrm>
            <a:off x="380548" y="349940"/>
            <a:ext cx="2804160" cy="223963"/>
          </a:xfrm>
          <a:prstGeom prst="rect">
            <a:avLst/>
          </a:prstGeom>
        </p:spPr>
        <p:txBody>
          <a:bodyPr wrap="square" lIns="0" tIns="0" rIns="0" bIns="0">
            <a:spAutoFit/>
          </a:bodyPr>
          <a:lstStyle>
            <a:defPPr>
              <a:defRPr lang="en-US"/>
            </a:defPPr>
            <a:lvl1pPr marL="0" algn="l" defTabSz="914400" rtl="0" eaLnBrk="1" latinLnBrk="0" hangingPunct="1">
              <a:defRPr sz="1455"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GB" sz="1455"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455"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6" name="Content Placeholder 70">
            <a:extLst>
              <a:ext uri="{FF2B5EF4-FFF2-40B4-BE49-F238E27FC236}">
                <a16:creationId xmlns:a16="http://schemas.microsoft.com/office/drawing/2014/main" id="{24D4A6CF-FC94-48F8-9262-1F8EB93B0ACC}"/>
              </a:ext>
            </a:extLst>
          </p:cNvPr>
          <p:cNvSpPr>
            <a:spLocks noGrp="1"/>
          </p:cNvSpPr>
          <p:nvPr>
            <p:ph sz="quarter" idx="10" hasCustomPrompt="1"/>
          </p:nvPr>
        </p:nvSpPr>
        <p:spPr>
          <a:xfrm>
            <a:off x="631565" y="2683668"/>
            <a:ext cx="5464435" cy="1490663"/>
          </a:xfrm>
        </p:spPr>
        <p:txBody>
          <a:bodyPr>
            <a:noAutofit/>
          </a:bodyPr>
          <a:lstStyle>
            <a:lvl1pPr marL="0" indent="0">
              <a:buNone/>
              <a:defRPr sz="4100" b="1">
                <a:solidFill>
                  <a:schemeClr val="bg1"/>
                </a:solidFill>
                <a:latin typeface="Arial" panose="020B0604020202020204" pitchFamily="34" charset="0"/>
                <a:cs typeface="Arial" panose="020B0604020202020204" pitchFamily="34" charset="0"/>
              </a:defRPr>
            </a:lvl1pPr>
          </a:lstStyle>
          <a:p>
            <a:pPr lvl="0"/>
            <a:r>
              <a:rPr lang="en-GB">
                <a:latin typeface="Arial" panose="020B0604020202020204" pitchFamily="34" charset="0"/>
                <a:cs typeface="Arial" panose="020B0604020202020204" pitchFamily="34" charset="0"/>
              </a:rPr>
              <a:t>Section header presentation title here</a:t>
            </a:r>
          </a:p>
        </p:txBody>
      </p:sp>
      <p:sp>
        <p:nvSpPr>
          <p:cNvPr id="51" name="Picture Placeholder 49">
            <a:extLst>
              <a:ext uri="{FF2B5EF4-FFF2-40B4-BE49-F238E27FC236}">
                <a16:creationId xmlns:a16="http://schemas.microsoft.com/office/drawing/2014/main" id="{BE49FF66-BB69-446B-82BE-44F56CDD0D0C}"/>
              </a:ext>
            </a:extLst>
          </p:cNvPr>
          <p:cNvSpPr>
            <a:spLocks noGrp="1"/>
          </p:cNvSpPr>
          <p:nvPr>
            <p:ph type="pic" sz="quarter" idx="11"/>
          </p:nvPr>
        </p:nvSpPr>
        <p:spPr>
          <a:xfrm>
            <a:off x="6564313" y="582613"/>
            <a:ext cx="5226050" cy="5853112"/>
          </a:xfrm>
        </p:spPr>
        <p:txBody>
          <a:bodyPr/>
          <a:lstStyle/>
          <a:p>
            <a:r>
              <a:rPr lang="en-US"/>
              <a:t>Click icon to add picture</a:t>
            </a:r>
            <a:endParaRPr lang="en-GB"/>
          </a:p>
        </p:txBody>
      </p:sp>
    </p:spTree>
    <p:extLst>
      <p:ext uri="{BB962C8B-B14F-4D97-AF65-F5344CB8AC3E}">
        <p14:creationId xmlns:p14="http://schemas.microsoft.com/office/powerpoint/2010/main" val="35088094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3" name="Slide Number Placeholder 27">
            <a:extLst>
              <a:ext uri="{FF2B5EF4-FFF2-40B4-BE49-F238E27FC236}">
                <a16:creationId xmlns:a16="http://schemas.microsoft.com/office/drawing/2014/main" id="{85386F52-7E3E-40AF-A93E-17FBDA241561}"/>
              </a:ext>
            </a:extLst>
          </p:cNvPr>
          <p:cNvSpPr txBox="1">
            <a:spLocks/>
          </p:cNvSpPr>
          <p:nvPr userDrawn="1"/>
        </p:nvSpPr>
        <p:spPr>
          <a:xfrm>
            <a:off x="380548" y="349940"/>
            <a:ext cx="2804160" cy="223963"/>
          </a:xfrm>
          <a:prstGeom prst="rect">
            <a:avLst/>
          </a:prstGeom>
        </p:spPr>
        <p:txBody>
          <a:bodyPr wrap="square" lIns="0" tIns="0" rIns="0" bIns="0">
            <a:spAutoFit/>
          </a:bodyPr>
          <a:lstStyle>
            <a:defPPr>
              <a:defRPr lang="en-US"/>
            </a:defPPr>
            <a:lvl1pPr marL="0" algn="l" defTabSz="914400" rtl="0" eaLnBrk="1" latinLnBrk="0" hangingPunct="1">
              <a:defRPr sz="1455"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GB" sz="1455" b="0" i="0" u="none" strike="noStrike" kern="1200" cap="none" spc="0" normalizeH="0" baseline="0" noProof="0" smtClean="0">
                <a:ln>
                  <a:noFill/>
                </a:ln>
                <a:solidFill>
                  <a:schemeClr val="tx1"/>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455"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1" name="Content Placeholder 70">
            <a:extLst>
              <a:ext uri="{FF2B5EF4-FFF2-40B4-BE49-F238E27FC236}">
                <a16:creationId xmlns:a16="http://schemas.microsoft.com/office/drawing/2014/main" id="{DB904575-CFE8-40FD-8BD0-D3EC35F7F567}"/>
              </a:ext>
            </a:extLst>
          </p:cNvPr>
          <p:cNvSpPr>
            <a:spLocks noGrp="1"/>
          </p:cNvSpPr>
          <p:nvPr>
            <p:ph sz="quarter" idx="10" hasCustomPrompt="1"/>
          </p:nvPr>
        </p:nvSpPr>
        <p:spPr>
          <a:xfrm>
            <a:off x="426254" y="1498502"/>
            <a:ext cx="5464435" cy="739732"/>
          </a:xfrm>
        </p:spPr>
        <p:txBody>
          <a:bodyPr>
            <a:noAutofit/>
          </a:bodyPr>
          <a:lstStyle>
            <a:lvl1pPr marL="0" indent="0">
              <a:buNone/>
              <a:defRPr kumimoji="0" lang="en-GB" sz="3200" b="1" i="0" u="none" strike="noStrike" kern="0" cap="none" spc="-160" normalizeH="0" baseline="0" dirty="0" smtClean="0">
                <a:ln>
                  <a:noFill/>
                </a:ln>
                <a:solidFill>
                  <a:srgbClr val="546BFF"/>
                </a:solidFill>
                <a:effectLst/>
                <a:uLnTx/>
                <a:uFillTx/>
                <a:latin typeface="Arial"/>
                <a:ea typeface="+mj-ea"/>
                <a:cs typeface="Arial"/>
              </a:defRPr>
            </a:lvl1pPr>
          </a:lstStyle>
          <a:p>
            <a:pPr marL="12700" marR="0" lvl="0" indent="0" algn="l" defTabSz="914400" rtl="0" eaLnBrk="1" fontAlgn="auto" latinLnBrk="0" hangingPunct="1">
              <a:lnSpc>
                <a:spcPct val="100000"/>
              </a:lnSpc>
              <a:spcBef>
                <a:spcPts val="120"/>
              </a:spcBef>
              <a:spcAft>
                <a:spcPts val="0"/>
              </a:spcAft>
              <a:buClrTx/>
              <a:buSzTx/>
              <a:buFontTx/>
              <a:buNone/>
              <a:tabLst/>
              <a:defRPr/>
            </a:pPr>
            <a:r>
              <a:rPr lang="en-GB">
                <a:latin typeface="Arial" panose="020B0604020202020204" pitchFamily="34" charset="0"/>
                <a:cs typeface="Arial" panose="020B0604020202020204" pitchFamily="34" charset="0"/>
              </a:rPr>
              <a:t>Click to edit title</a:t>
            </a:r>
          </a:p>
        </p:txBody>
      </p:sp>
      <p:sp>
        <p:nvSpPr>
          <p:cNvPr id="36" name="Content Placeholder 70">
            <a:extLst>
              <a:ext uri="{FF2B5EF4-FFF2-40B4-BE49-F238E27FC236}">
                <a16:creationId xmlns:a16="http://schemas.microsoft.com/office/drawing/2014/main" id="{F8FA46B9-9B42-4F72-AF3B-0B8C5F9DCD05}"/>
              </a:ext>
            </a:extLst>
          </p:cNvPr>
          <p:cNvSpPr>
            <a:spLocks noGrp="1"/>
          </p:cNvSpPr>
          <p:nvPr>
            <p:ph sz="quarter" idx="12" hasCustomPrompt="1"/>
          </p:nvPr>
        </p:nvSpPr>
        <p:spPr>
          <a:xfrm>
            <a:off x="435140" y="2423100"/>
            <a:ext cx="5660860" cy="4037325"/>
          </a:xfrm>
        </p:spPr>
        <p:txBody>
          <a:bodyPr>
            <a:noAutofit/>
          </a:bodyPr>
          <a:lstStyle>
            <a:lvl1pPr marL="0" indent="0">
              <a:buNone/>
              <a:defRPr kumimoji="0" lang="en-GB" sz="2400" b="1" i="0" u="none" strike="noStrike" kern="0" cap="none" spc="-160" normalizeH="0" baseline="0" dirty="0" smtClean="0">
                <a:ln>
                  <a:noFill/>
                </a:ln>
                <a:solidFill>
                  <a:srgbClr val="546BFF"/>
                </a:solidFill>
                <a:effectLst/>
                <a:uLnTx/>
                <a:uFillTx/>
                <a:latin typeface="Arial"/>
                <a:ea typeface="+mj-ea"/>
                <a:cs typeface="Arial"/>
              </a:defRPr>
            </a:lvl1pPr>
          </a:lstStyle>
          <a:p>
            <a:pPr marL="12700" marR="5080" lvl="0" indent="0" algn="l" defTabSz="914400" rtl="0" eaLnBrk="1" fontAlgn="auto" latinLnBrk="0" hangingPunct="1">
              <a:lnSpc>
                <a:spcPct val="100499"/>
              </a:lnSpc>
              <a:spcBef>
                <a:spcPts val="95"/>
              </a:spcBef>
              <a:spcAft>
                <a:spcPts val="0"/>
              </a:spcAft>
              <a:buClrTx/>
              <a:buSzTx/>
              <a:buFontTx/>
              <a:buNone/>
              <a:tabLst/>
              <a:defRPr/>
            </a:pPr>
            <a:r>
              <a:rPr kumimoji="0" lang="en-GB" sz="2400" b="0" i="0" u="none" strike="noStrike" kern="1200" cap="none" spc="-70" normalizeH="0" baseline="0" noProof="0">
                <a:ln>
                  <a:noFill/>
                </a:ln>
                <a:solidFill>
                  <a:prstClr val="black"/>
                </a:solidFill>
                <a:effectLst/>
                <a:uLnTx/>
                <a:uFillTx/>
                <a:latin typeface="Arial"/>
                <a:ea typeface="+mn-ea"/>
                <a:cs typeface="Arial"/>
              </a:rPr>
              <a:t>Large</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50" normalizeH="0" baseline="0" noProof="0">
                <a:ln>
                  <a:noFill/>
                </a:ln>
                <a:solidFill>
                  <a:prstClr val="black"/>
                </a:solidFill>
                <a:effectLst/>
                <a:uLnTx/>
                <a:uFillTx/>
                <a:latin typeface="Arial"/>
                <a:ea typeface="+mn-ea"/>
                <a:cs typeface="Arial"/>
              </a:rPr>
              <a:t>copy</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70" normalizeH="0" baseline="0" noProof="0">
                <a:ln>
                  <a:noFill/>
                </a:ln>
                <a:solidFill>
                  <a:prstClr val="black"/>
                </a:solidFill>
                <a:effectLst/>
                <a:uLnTx/>
                <a:uFillTx/>
                <a:latin typeface="Arial"/>
                <a:ea typeface="+mn-ea"/>
                <a:cs typeface="Arial"/>
              </a:rPr>
              <a:t>slide</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70" normalizeH="0" baseline="0" noProof="0">
                <a:ln>
                  <a:noFill/>
                </a:ln>
                <a:solidFill>
                  <a:prstClr val="black"/>
                </a:solidFill>
                <a:effectLst/>
                <a:uLnTx/>
                <a:uFillTx/>
                <a:latin typeface="Arial"/>
                <a:ea typeface="+mn-ea"/>
                <a:cs typeface="Arial"/>
              </a:rPr>
              <a:t>et</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140" normalizeH="0" baseline="0" noProof="0" err="1">
                <a:ln>
                  <a:noFill/>
                </a:ln>
                <a:solidFill>
                  <a:prstClr val="black"/>
                </a:solidFill>
                <a:effectLst/>
                <a:uLnTx/>
                <a:uFillTx/>
                <a:latin typeface="Arial"/>
                <a:ea typeface="+mn-ea"/>
                <a:cs typeface="Arial"/>
              </a:rPr>
              <a:t>quam</a:t>
            </a:r>
            <a:r>
              <a:rPr kumimoji="0" lang="en-GB" sz="2400" b="0" i="0" u="none" strike="noStrike" kern="1200" cap="none" spc="10" normalizeH="0" baseline="0" noProof="0">
                <a:ln>
                  <a:noFill/>
                </a:ln>
                <a:solidFill>
                  <a:prstClr val="black"/>
                </a:solidFill>
                <a:effectLst/>
                <a:uLnTx/>
                <a:uFillTx/>
                <a:latin typeface="Arial"/>
                <a:ea typeface="+mn-ea"/>
                <a:cs typeface="Arial"/>
              </a:rPr>
              <a:t> </a:t>
            </a:r>
            <a:r>
              <a:rPr kumimoji="0" lang="en-GB" sz="2400" b="0" i="0" u="none" strike="noStrike" kern="1200" cap="none" spc="-145" normalizeH="0" baseline="0" noProof="0" err="1">
                <a:ln>
                  <a:noFill/>
                </a:ln>
                <a:solidFill>
                  <a:prstClr val="black"/>
                </a:solidFill>
                <a:effectLst/>
                <a:uLnTx/>
                <a:uFillTx/>
                <a:latin typeface="Arial"/>
                <a:ea typeface="+mn-ea"/>
                <a:cs typeface="Arial"/>
              </a:rPr>
              <a:t>vel</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70" normalizeH="0" baseline="0" noProof="0" err="1">
                <a:ln>
                  <a:noFill/>
                </a:ln>
                <a:solidFill>
                  <a:prstClr val="black"/>
                </a:solidFill>
                <a:effectLst/>
                <a:uLnTx/>
                <a:uFillTx/>
                <a:latin typeface="Arial"/>
                <a:ea typeface="+mn-ea"/>
                <a:cs typeface="Arial"/>
              </a:rPr>
              <a:t>ipsus</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70" normalizeH="0" baseline="0" noProof="0">
                <a:ln>
                  <a:noFill/>
                </a:ln>
                <a:solidFill>
                  <a:prstClr val="black"/>
                </a:solidFill>
                <a:effectLst/>
                <a:uLnTx/>
                <a:uFillTx/>
                <a:latin typeface="Arial"/>
                <a:ea typeface="+mn-ea"/>
                <a:cs typeface="Arial"/>
              </a:rPr>
              <a:t>et</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85" normalizeH="0" baseline="0" noProof="0" err="1">
                <a:ln>
                  <a:noFill/>
                </a:ln>
                <a:solidFill>
                  <a:prstClr val="black"/>
                </a:solidFill>
                <a:effectLst/>
                <a:uLnTx/>
                <a:uFillTx/>
                <a:latin typeface="Arial"/>
                <a:ea typeface="+mn-ea"/>
                <a:cs typeface="Arial"/>
              </a:rPr>
              <a:t>reiusdae</a:t>
            </a:r>
            <a:r>
              <a:rPr kumimoji="0" lang="en-GB" sz="2400" b="0" i="0" u="none" strike="noStrike" kern="1200" cap="none" spc="-85" normalizeH="0" baseline="0" noProof="0">
                <a:ln>
                  <a:noFill/>
                </a:ln>
                <a:solidFill>
                  <a:prstClr val="black"/>
                </a:solidFill>
                <a:effectLst/>
                <a:uLnTx/>
                <a:uFillTx/>
                <a:latin typeface="Arial"/>
                <a:ea typeface="+mn-ea"/>
                <a:cs typeface="Arial"/>
              </a:rPr>
              <a:t>.</a:t>
            </a:r>
            <a:r>
              <a:rPr kumimoji="0" lang="en-GB" sz="2400" b="0" i="0" u="none" strike="noStrike" kern="1200" cap="none" spc="10" normalizeH="0" baseline="0" noProof="0">
                <a:ln>
                  <a:noFill/>
                </a:ln>
                <a:solidFill>
                  <a:prstClr val="black"/>
                </a:solidFill>
                <a:effectLst/>
                <a:uLnTx/>
                <a:uFillTx/>
                <a:latin typeface="Arial"/>
                <a:ea typeface="+mn-ea"/>
                <a:cs typeface="Arial"/>
              </a:rPr>
              <a:t> </a:t>
            </a:r>
            <a:r>
              <a:rPr kumimoji="0" lang="en-GB" sz="2400" b="0" i="0" u="none" strike="noStrike" kern="1200" cap="none" spc="-110" normalizeH="0" baseline="0" noProof="0" err="1">
                <a:ln>
                  <a:noFill/>
                </a:ln>
                <a:solidFill>
                  <a:prstClr val="black"/>
                </a:solidFill>
                <a:effectLst/>
                <a:uLnTx/>
                <a:uFillTx/>
                <a:latin typeface="Arial"/>
                <a:ea typeface="+mn-ea"/>
                <a:cs typeface="Arial"/>
              </a:rPr>
              <a:t>Nempe</a:t>
            </a:r>
            <a:r>
              <a:rPr kumimoji="0" lang="en-GB" sz="2400" b="0" i="0" u="none" strike="noStrike" kern="1200" cap="none" spc="-110" normalizeH="0" baseline="0" noProof="0">
                <a:ln>
                  <a:noFill/>
                </a:ln>
                <a:solidFill>
                  <a:prstClr val="black"/>
                </a:solidFill>
                <a:effectLst/>
                <a:uLnTx/>
                <a:uFillTx/>
                <a:latin typeface="Arial"/>
                <a:ea typeface="+mn-ea"/>
                <a:cs typeface="Arial"/>
              </a:rPr>
              <a:t> </a:t>
            </a:r>
            <a:r>
              <a:rPr kumimoji="0" lang="en-GB" sz="2400" b="0" i="0" u="none" strike="noStrike" kern="1200" cap="none" spc="-1125" normalizeH="0" baseline="0" noProof="0">
                <a:ln>
                  <a:noFill/>
                </a:ln>
                <a:solidFill>
                  <a:prstClr val="black"/>
                </a:solidFill>
                <a:effectLst/>
                <a:uLnTx/>
                <a:uFillTx/>
                <a:latin typeface="Arial"/>
                <a:ea typeface="+mn-ea"/>
                <a:cs typeface="Arial"/>
              </a:rPr>
              <a:t> </a:t>
            </a:r>
            <a:r>
              <a:rPr kumimoji="0" lang="en-GB" sz="2400" b="0" i="0" u="none" strike="noStrike" kern="1200" cap="none" spc="-80" normalizeH="0" baseline="0" noProof="0" err="1">
                <a:ln>
                  <a:noFill/>
                </a:ln>
                <a:solidFill>
                  <a:prstClr val="black"/>
                </a:solidFill>
                <a:effectLst/>
                <a:uLnTx/>
                <a:uFillTx/>
                <a:latin typeface="Arial"/>
                <a:ea typeface="+mn-ea"/>
                <a:cs typeface="Arial"/>
              </a:rPr>
              <a:t>volupti</a:t>
            </a:r>
            <a:r>
              <a:rPr kumimoji="0" lang="en-GB" sz="2400" b="0" i="0" u="none" strike="noStrike" kern="1200" cap="none" spc="0" normalizeH="0" baseline="0" noProof="0">
                <a:ln>
                  <a:noFill/>
                </a:ln>
                <a:solidFill>
                  <a:prstClr val="black"/>
                </a:solidFill>
                <a:effectLst/>
                <a:uLnTx/>
                <a:uFillTx/>
                <a:latin typeface="Arial"/>
                <a:ea typeface="+mn-ea"/>
                <a:cs typeface="Arial"/>
              </a:rPr>
              <a:t> </a:t>
            </a:r>
            <a:r>
              <a:rPr kumimoji="0" lang="en-GB" sz="2400" b="0" i="0" u="none" strike="noStrike" kern="1200" cap="none" spc="-95" normalizeH="0" baseline="0" noProof="0" err="1">
                <a:ln>
                  <a:noFill/>
                </a:ln>
                <a:solidFill>
                  <a:prstClr val="black"/>
                </a:solidFill>
                <a:effectLst/>
                <a:uLnTx/>
                <a:uFillTx/>
                <a:latin typeface="Arial"/>
                <a:ea typeface="+mn-ea"/>
                <a:cs typeface="Arial"/>
              </a:rPr>
              <a:t>busdae</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105" normalizeH="0" baseline="0" noProof="0" err="1">
                <a:ln>
                  <a:noFill/>
                </a:ln>
                <a:solidFill>
                  <a:prstClr val="black"/>
                </a:solidFill>
                <a:effectLst/>
                <a:uLnTx/>
                <a:uFillTx/>
                <a:latin typeface="Arial"/>
                <a:ea typeface="+mn-ea"/>
                <a:cs typeface="Arial"/>
              </a:rPr>
              <a:t>nullab</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70" normalizeH="0" baseline="0" noProof="0">
                <a:ln>
                  <a:noFill/>
                </a:ln>
                <a:solidFill>
                  <a:prstClr val="black"/>
                </a:solidFill>
                <a:effectLst/>
                <a:uLnTx/>
                <a:uFillTx/>
                <a:latin typeface="Arial"/>
                <a:ea typeface="+mn-ea"/>
                <a:cs typeface="Arial"/>
              </a:rPr>
              <a:t>is</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135" normalizeH="0" baseline="0" noProof="0" err="1">
                <a:ln>
                  <a:noFill/>
                </a:ln>
                <a:solidFill>
                  <a:prstClr val="black"/>
                </a:solidFill>
                <a:effectLst/>
                <a:uLnTx/>
                <a:uFillTx/>
                <a:latin typeface="Arial"/>
                <a:ea typeface="+mn-ea"/>
                <a:cs typeface="Arial"/>
              </a:rPr>
              <a:t>exerita</a:t>
            </a:r>
            <a:r>
              <a:rPr kumimoji="0" lang="en-GB" sz="2400" b="0" i="0" u="none" strike="noStrike" kern="1200" cap="none" spc="0" normalizeH="0" baseline="0" noProof="0">
                <a:ln>
                  <a:noFill/>
                </a:ln>
                <a:solidFill>
                  <a:prstClr val="black"/>
                </a:solidFill>
                <a:effectLst/>
                <a:uLnTx/>
                <a:uFillTx/>
                <a:latin typeface="Arial"/>
                <a:ea typeface="+mn-ea"/>
                <a:cs typeface="Arial"/>
              </a:rPr>
              <a:t> </a:t>
            </a:r>
            <a:r>
              <a:rPr kumimoji="0" lang="en-GB" sz="2400" b="0" i="0" u="none" strike="noStrike" kern="1200" cap="none" spc="-160" normalizeH="0" baseline="0" noProof="0" err="1">
                <a:ln>
                  <a:noFill/>
                </a:ln>
                <a:solidFill>
                  <a:prstClr val="black"/>
                </a:solidFill>
                <a:effectLst/>
                <a:uLnTx/>
                <a:uFillTx/>
                <a:latin typeface="Arial"/>
                <a:ea typeface="+mn-ea"/>
                <a:cs typeface="Arial"/>
              </a:rPr>
              <a:t>nima</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130" normalizeH="0" baseline="0" noProof="0" err="1">
                <a:ln>
                  <a:noFill/>
                </a:ln>
                <a:solidFill>
                  <a:prstClr val="black"/>
                </a:solidFill>
                <a:effectLst/>
                <a:uLnTx/>
                <a:uFillTx/>
                <a:latin typeface="Arial"/>
                <a:ea typeface="+mn-ea"/>
                <a:cs typeface="Arial"/>
              </a:rPr>
              <a:t>excerum</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85" normalizeH="0" baseline="0" noProof="0" err="1">
                <a:ln>
                  <a:noFill/>
                </a:ln>
                <a:solidFill>
                  <a:prstClr val="black"/>
                </a:solidFill>
                <a:effectLst/>
                <a:uLnTx/>
                <a:uFillTx/>
                <a:latin typeface="Arial"/>
                <a:ea typeface="+mn-ea"/>
                <a:cs typeface="Arial"/>
              </a:rPr>
              <a:t>rende</a:t>
            </a:r>
            <a:r>
              <a:rPr kumimoji="0" lang="en-GB" sz="2400" b="0" i="0" u="none" strike="noStrike" kern="1200" cap="none" spc="-85" normalizeH="0" baseline="0" noProof="0">
                <a:ln>
                  <a:noFill/>
                </a:ln>
                <a:solidFill>
                  <a:prstClr val="black"/>
                </a:solidFill>
                <a:effectLst/>
                <a:uLnTx/>
                <a:uFillTx/>
                <a:latin typeface="Arial"/>
                <a:ea typeface="+mn-ea"/>
                <a:cs typeface="Arial"/>
              </a:rPr>
              <a:t> </a:t>
            </a:r>
            <a:r>
              <a:rPr kumimoji="0" lang="en-GB" sz="2400" b="0" i="0" u="none" strike="noStrike" kern="1200" cap="none" spc="-80" normalizeH="0" baseline="0" noProof="0">
                <a:ln>
                  <a:noFill/>
                </a:ln>
                <a:solidFill>
                  <a:prstClr val="black"/>
                </a:solidFill>
                <a:effectLst/>
                <a:uLnTx/>
                <a:uFillTx/>
                <a:latin typeface="Arial"/>
                <a:ea typeface="+mn-ea"/>
                <a:cs typeface="Arial"/>
              </a:rPr>
              <a:t> </a:t>
            </a:r>
            <a:r>
              <a:rPr kumimoji="0" lang="en-GB" sz="2400" b="0" i="0" u="none" strike="noStrike" kern="1200" cap="none" spc="-70" normalizeH="0" baseline="0" noProof="0" err="1">
                <a:ln>
                  <a:noFill/>
                </a:ln>
                <a:solidFill>
                  <a:prstClr val="black"/>
                </a:solidFill>
                <a:effectLst/>
                <a:uLnTx/>
                <a:uFillTx/>
                <a:latin typeface="Arial"/>
                <a:ea typeface="+mn-ea"/>
                <a:cs typeface="Arial"/>
              </a:rPr>
              <a:t>rerions</a:t>
            </a:r>
            <a:r>
              <a:rPr kumimoji="0" lang="en-GB" sz="2400" b="0" i="0" u="none" strike="noStrike" kern="1200" cap="none" spc="0" normalizeH="0" baseline="0" noProof="0">
                <a:ln>
                  <a:noFill/>
                </a:ln>
                <a:solidFill>
                  <a:prstClr val="black"/>
                </a:solidFill>
                <a:effectLst/>
                <a:uLnTx/>
                <a:uFillTx/>
                <a:latin typeface="Arial"/>
                <a:ea typeface="+mn-ea"/>
                <a:cs typeface="Arial"/>
              </a:rPr>
              <a:t> </a:t>
            </a:r>
            <a:r>
              <a:rPr kumimoji="0" lang="en-GB" sz="2400" b="0" i="0" u="none" strike="noStrike" kern="1200" cap="none" spc="-95" normalizeH="0" baseline="0" noProof="0" err="1">
                <a:ln>
                  <a:noFill/>
                </a:ln>
                <a:solidFill>
                  <a:prstClr val="black"/>
                </a:solidFill>
                <a:effectLst/>
                <a:uLnTx/>
                <a:uFillTx/>
                <a:latin typeface="Arial"/>
                <a:ea typeface="+mn-ea"/>
                <a:cs typeface="Arial"/>
              </a:rPr>
              <a:t>enistrum</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95" normalizeH="0" baseline="0" noProof="0" err="1">
                <a:ln>
                  <a:noFill/>
                </a:ln>
                <a:solidFill>
                  <a:prstClr val="black"/>
                </a:solidFill>
                <a:effectLst/>
                <a:uLnTx/>
                <a:uFillTx/>
                <a:latin typeface="Arial"/>
                <a:ea typeface="+mn-ea"/>
                <a:cs typeface="Arial"/>
              </a:rPr>
              <a:t>voloreius</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35" normalizeH="0" baseline="0" noProof="0" err="1">
                <a:ln>
                  <a:noFill/>
                </a:ln>
                <a:solidFill>
                  <a:prstClr val="black"/>
                </a:solidFill>
                <a:effectLst/>
                <a:uLnTx/>
                <a:uFillTx/>
                <a:latin typeface="Arial"/>
                <a:ea typeface="+mn-ea"/>
                <a:cs typeface="Arial"/>
              </a:rPr>
              <a:t>dolorec</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70" normalizeH="0" baseline="0" noProof="0" err="1">
                <a:ln>
                  <a:noFill/>
                </a:ln>
                <a:solidFill>
                  <a:prstClr val="black"/>
                </a:solidFill>
                <a:effectLst/>
                <a:uLnTx/>
                <a:uFillTx/>
                <a:latin typeface="Arial"/>
                <a:ea typeface="+mn-ea"/>
                <a:cs typeface="Arial"/>
              </a:rPr>
              <a:t>tasped</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60" normalizeH="0" baseline="0" noProof="0" err="1">
                <a:ln>
                  <a:noFill/>
                </a:ln>
                <a:solidFill>
                  <a:prstClr val="black"/>
                </a:solidFill>
                <a:effectLst/>
                <a:uLnTx/>
                <a:uFillTx/>
                <a:latin typeface="Arial"/>
                <a:ea typeface="+mn-ea"/>
                <a:cs typeface="Arial"/>
              </a:rPr>
              <a:t>elist</a:t>
            </a:r>
            <a:r>
              <a:rPr kumimoji="0" lang="en-GB" sz="2400" b="0" i="0" u="none" strike="noStrike" kern="1200" cap="none" spc="-60" normalizeH="0" baseline="0" noProof="0">
                <a:ln>
                  <a:noFill/>
                </a:ln>
                <a:solidFill>
                  <a:prstClr val="black"/>
                </a:solidFill>
                <a:effectLst/>
                <a:uLnTx/>
                <a:uFillTx/>
                <a:latin typeface="Arial"/>
                <a:ea typeface="+mn-ea"/>
                <a:cs typeface="Arial"/>
              </a:rPr>
              <a:t>,</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70" normalizeH="0" baseline="0" noProof="0" err="1">
                <a:ln>
                  <a:noFill/>
                </a:ln>
                <a:solidFill>
                  <a:prstClr val="black"/>
                </a:solidFill>
                <a:effectLst/>
                <a:uLnTx/>
                <a:uFillTx/>
                <a:latin typeface="Arial"/>
                <a:ea typeface="+mn-ea"/>
                <a:cs typeface="Arial"/>
              </a:rPr>
              <a:t>te</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215" normalizeH="0" baseline="0" noProof="0">
                <a:ln>
                  <a:noFill/>
                </a:ln>
                <a:solidFill>
                  <a:prstClr val="black"/>
                </a:solidFill>
                <a:effectLst/>
                <a:uLnTx/>
                <a:uFillTx/>
                <a:latin typeface="Arial"/>
                <a:ea typeface="+mn-ea"/>
                <a:cs typeface="Arial"/>
              </a:rPr>
              <a:t>ma </a:t>
            </a:r>
            <a:r>
              <a:rPr kumimoji="0" lang="en-GB" sz="2400" b="0" i="0" u="none" strike="noStrike" kern="1200" cap="none" spc="-210" normalizeH="0" baseline="0" noProof="0">
                <a:ln>
                  <a:noFill/>
                </a:ln>
                <a:solidFill>
                  <a:prstClr val="black"/>
                </a:solidFill>
                <a:effectLst/>
                <a:uLnTx/>
                <a:uFillTx/>
                <a:latin typeface="Arial"/>
                <a:ea typeface="+mn-ea"/>
                <a:cs typeface="Arial"/>
              </a:rPr>
              <a:t> </a:t>
            </a:r>
            <a:r>
              <a:rPr kumimoji="0" lang="en-GB" sz="2400" b="0" i="0" u="none" strike="noStrike" kern="1200" cap="none" spc="-70" normalizeH="0" baseline="0" noProof="0">
                <a:ln>
                  <a:noFill/>
                </a:ln>
                <a:solidFill>
                  <a:prstClr val="black"/>
                </a:solidFill>
                <a:effectLst/>
                <a:uLnTx/>
                <a:uFillTx/>
                <a:latin typeface="Arial"/>
                <a:ea typeface="+mn-ea"/>
                <a:cs typeface="Arial"/>
              </a:rPr>
              <a:t>qui</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125" normalizeH="0" baseline="0" noProof="0" err="1">
                <a:ln>
                  <a:noFill/>
                </a:ln>
                <a:solidFill>
                  <a:prstClr val="black"/>
                </a:solidFill>
                <a:effectLst/>
                <a:uLnTx/>
                <a:uFillTx/>
                <a:latin typeface="Arial"/>
                <a:ea typeface="+mn-ea"/>
                <a:cs typeface="Arial"/>
              </a:rPr>
              <a:t>vere</a:t>
            </a:r>
            <a:r>
              <a:rPr kumimoji="0" lang="en-GB" sz="2400" b="0" i="0" u="none" strike="noStrike" kern="1200" cap="none" spc="10" normalizeH="0" baseline="0" noProof="0">
                <a:ln>
                  <a:noFill/>
                </a:ln>
                <a:solidFill>
                  <a:prstClr val="black"/>
                </a:solidFill>
                <a:effectLst/>
                <a:uLnTx/>
                <a:uFillTx/>
                <a:latin typeface="Arial"/>
                <a:ea typeface="+mn-ea"/>
                <a:cs typeface="Arial"/>
              </a:rPr>
              <a:t> </a:t>
            </a:r>
            <a:r>
              <a:rPr kumimoji="0" lang="en-GB" sz="2400" b="0" i="0" u="none" strike="noStrike" kern="1200" cap="none" spc="-45" normalizeH="0" baseline="0" noProof="0" err="1">
                <a:ln>
                  <a:noFill/>
                </a:ln>
                <a:solidFill>
                  <a:prstClr val="black"/>
                </a:solidFill>
                <a:effectLst/>
                <a:uLnTx/>
                <a:uFillTx/>
                <a:latin typeface="Arial"/>
                <a:ea typeface="+mn-ea"/>
                <a:cs typeface="Arial"/>
              </a:rPr>
              <a:t>nectiorro</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114" normalizeH="0" baseline="0" noProof="0" err="1">
                <a:ln>
                  <a:noFill/>
                </a:ln>
                <a:solidFill>
                  <a:prstClr val="black"/>
                </a:solidFill>
                <a:effectLst/>
                <a:uLnTx/>
                <a:uFillTx/>
                <a:latin typeface="Arial"/>
                <a:ea typeface="+mn-ea"/>
                <a:cs typeface="Arial"/>
              </a:rPr>
              <a:t>tem</a:t>
            </a:r>
            <a:r>
              <a:rPr kumimoji="0" lang="en-GB" sz="2400" b="0" i="0" u="none" strike="noStrike" kern="1200" cap="none" spc="10" normalizeH="0" baseline="0" noProof="0">
                <a:ln>
                  <a:noFill/>
                </a:ln>
                <a:solidFill>
                  <a:prstClr val="black"/>
                </a:solidFill>
                <a:effectLst/>
                <a:uLnTx/>
                <a:uFillTx/>
                <a:latin typeface="Arial"/>
                <a:ea typeface="+mn-ea"/>
                <a:cs typeface="Arial"/>
              </a:rPr>
              <a:t> </a:t>
            </a:r>
            <a:r>
              <a:rPr kumimoji="0" lang="en-GB" sz="2400" b="0" i="0" u="none" strike="noStrike" kern="1200" cap="none" spc="-95" normalizeH="0" baseline="0" noProof="0" err="1">
                <a:ln>
                  <a:noFill/>
                </a:ln>
                <a:solidFill>
                  <a:prstClr val="black"/>
                </a:solidFill>
                <a:effectLst/>
                <a:uLnTx/>
                <a:uFillTx/>
                <a:latin typeface="Arial"/>
                <a:ea typeface="+mn-ea"/>
                <a:cs typeface="Arial"/>
              </a:rPr>
              <a:t>fugiae</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120" normalizeH="0" baseline="0" noProof="0" err="1">
                <a:ln>
                  <a:noFill/>
                </a:ln>
                <a:solidFill>
                  <a:prstClr val="black"/>
                </a:solidFill>
                <a:effectLst/>
                <a:uLnTx/>
                <a:uFillTx/>
                <a:latin typeface="Arial"/>
                <a:ea typeface="+mn-ea"/>
                <a:cs typeface="Arial"/>
              </a:rPr>
              <a:t>magnis</a:t>
            </a:r>
            <a:r>
              <a:rPr kumimoji="0" lang="en-GB" sz="2400" b="0" i="0" u="none" strike="noStrike" kern="1200" cap="none" spc="10" normalizeH="0" baseline="0" noProof="0">
                <a:ln>
                  <a:noFill/>
                </a:ln>
                <a:solidFill>
                  <a:prstClr val="black"/>
                </a:solidFill>
                <a:effectLst/>
                <a:uLnTx/>
                <a:uFillTx/>
                <a:latin typeface="Arial"/>
                <a:ea typeface="+mn-ea"/>
                <a:cs typeface="Arial"/>
              </a:rPr>
              <a:t> </a:t>
            </a:r>
            <a:r>
              <a:rPr kumimoji="0" lang="en-GB" sz="2400" b="0" i="0" u="none" strike="noStrike" kern="1200" cap="none" spc="-40" normalizeH="0" baseline="0" noProof="0" err="1">
                <a:ln>
                  <a:noFill/>
                </a:ln>
                <a:solidFill>
                  <a:prstClr val="black"/>
                </a:solidFill>
                <a:effectLst/>
                <a:uLnTx/>
                <a:uFillTx/>
                <a:latin typeface="Arial"/>
                <a:ea typeface="+mn-ea"/>
                <a:cs typeface="Arial"/>
              </a:rPr>
              <a:t>dolorescit</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85" normalizeH="0" baseline="0" noProof="0" err="1">
                <a:ln>
                  <a:noFill/>
                </a:ln>
                <a:solidFill>
                  <a:prstClr val="black"/>
                </a:solidFill>
                <a:effectLst/>
                <a:uLnTx/>
                <a:uFillTx/>
                <a:latin typeface="Arial"/>
                <a:ea typeface="+mn-ea"/>
                <a:cs typeface="Arial"/>
              </a:rPr>
              <a:t>andit</a:t>
            </a:r>
            <a:r>
              <a:rPr kumimoji="0" lang="en-GB" sz="2400" b="0" i="0" u="none" strike="noStrike" kern="1200" cap="none" spc="-85" normalizeH="0" baseline="0" noProof="0">
                <a:ln>
                  <a:noFill/>
                </a:ln>
                <a:solidFill>
                  <a:prstClr val="black"/>
                </a:solidFill>
                <a:effectLst/>
                <a:uLnTx/>
                <a:uFillTx/>
                <a:latin typeface="Arial"/>
                <a:ea typeface="+mn-ea"/>
                <a:cs typeface="Arial"/>
              </a:rPr>
              <a:t> </a:t>
            </a:r>
            <a:r>
              <a:rPr kumimoji="0" lang="en-GB" sz="2400" b="0" i="0" u="none" strike="noStrike" kern="1200" cap="none" spc="-80" normalizeH="0" baseline="0" noProof="0">
                <a:ln>
                  <a:noFill/>
                </a:ln>
                <a:solidFill>
                  <a:prstClr val="black"/>
                </a:solidFill>
                <a:effectLst/>
                <a:uLnTx/>
                <a:uFillTx/>
                <a:latin typeface="Arial"/>
                <a:ea typeface="+mn-ea"/>
                <a:cs typeface="Arial"/>
              </a:rPr>
              <a:t> </a:t>
            </a:r>
            <a:r>
              <a:rPr kumimoji="0" lang="en-GB" sz="2400" b="0" i="0" u="none" strike="noStrike" kern="1200" cap="none" spc="-90" normalizeH="0" baseline="0" noProof="0" err="1">
                <a:ln>
                  <a:noFill/>
                </a:ln>
                <a:solidFill>
                  <a:prstClr val="black"/>
                </a:solidFill>
                <a:effectLst/>
                <a:uLnTx/>
                <a:uFillTx/>
                <a:latin typeface="Arial"/>
                <a:ea typeface="+mn-ea"/>
                <a:cs typeface="Arial"/>
              </a:rPr>
              <a:t>quuntectur</a:t>
            </a:r>
            <a:r>
              <a:rPr kumimoji="0" lang="en-GB" sz="2400" b="0" i="0" u="none" strike="noStrike" kern="1200" cap="none" spc="-90" normalizeH="0" baseline="0" noProof="0">
                <a:ln>
                  <a:noFill/>
                </a:ln>
                <a:solidFill>
                  <a:prstClr val="black"/>
                </a:solidFill>
                <a:effectLst/>
                <a:uLnTx/>
                <a:uFillTx/>
                <a:latin typeface="Arial"/>
                <a:ea typeface="+mn-ea"/>
                <a:cs typeface="Arial"/>
              </a:rPr>
              <a:t>,</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85" normalizeH="0" baseline="0" noProof="0" err="1">
                <a:ln>
                  <a:noFill/>
                </a:ln>
                <a:solidFill>
                  <a:prstClr val="black"/>
                </a:solidFill>
                <a:effectLst/>
                <a:uLnTx/>
                <a:uFillTx/>
                <a:latin typeface="Arial"/>
                <a:ea typeface="+mn-ea"/>
                <a:cs typeface="Arial"/>
              </a:rPr>
              <a:t>sequi</a:t>
            </a:r>
            <a:r>
              <a:rPr kumimoji="0" lang="en-GB" sz="2400" b="0" i="0" u="none" strike="noStrike" kern="1200" cap="none" spc="10" normalizeH="0" baseline="0" noProof="0">
                <a:ln>
                  <a:noFill/>
                </a:ln>
                <a:solidFill>
                  <a:prstClr val="black"/>
                </a:solidFill>
                <a:effectLst/>
                <a:uLnTx/>
                <a:uFillTx/>
                <a:latin typeface="Arial"/>
                <a:ea typeface="+mn-ea"/>
                <a:cs typeface="Arial"/>
              </a:rPr>
              <a:t> </a:t>
            </a:r>
            <a:r>
              <a:rPr kumimoji="0" lang="en-GB" sz="2400" b="0" i="0" u="none" strike="noStrike" kern="1200" cap="none" spc="-70" normalizeH="0" baseline="0" noProof="0" err="1">
                <a:ln>
                  <a:noFill/>
                </a:ln>
                <a:solidFill>
                  <a:prstClr val="black"/>
                </a:solidFill>
                <a:effectLst/>
                <a:uLnTx/>
                <a:uFillTx/>
                <a:latin typeface="Arial"/>
                <a:ea typeface="+mn-ea"/>
                <a:cs typeface="Arial"/>
              </a:rPr>
              <a:t>te</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95" normalizeH="0" baseline="0" noProof="0">
                <a:ln>
                  <a:noFill/>
                </a:ln>
                <a:solidFill>
                  <a:prstClr val="black"/>
                </a:solidFill>
                <a:effectLst/>
                <a:uLnTx/>
                <a:uFillTx/>
                <a:latin typeface="Arial"/>
                <a:ea typeface="+mn-ea"/>
                <a:cs typeface="Arial"/>
              </a:rPr>
              <a:t>vit</a:t>
            </a:r>
            <a:r>
              <a:rPr kumimoji="0" lang="en-GB" sz="2400" b="0" i="0" u="none" strike="noStrike" kern="1200" cap="none" spc="10" normalizeH="0" baseline="0" noProof="0">
                <a:ln>
                  <a:noFill/>
                </a:ln>
                <a:solidFill>
                  <a:prstClr val="black"/>
                </a:solidFill>
                <a:effectLst/>
                <a:uLnTx/>
                <a:uFillTx/>
                <a:latin typeface="Arial"/>
                <a:ea typeface="+mn-ea"/>
                <a:cs typeface="Arial"/>
              </a:rPr>
              <a:t> </a:t>
            </a:r>
            <a:r>
              <a:rPr kumimoji="0" lang="en-GB" sz="2400" b="0" i="0" u="none" strike="noStrike" kern="1200" cap="none" spc="-80" normalizeH="0" baseline="0" noProof="0" err="1">
                <a:ln>
                  <a:noFill/>
                </a:ln>
                <a:solidFill>
                  <a:prstClr val="black"/>
                </a:solidFill>
                <a:effectLst/>
                <a:uLnTx/>
                <a:uFillTx/>
                <a:latin typeface="Arial"/>
                <a:ea typeface="+mn-ea"/>
                <a:cs typeface="Arial"/>
              </a:rPr>
              <a:t>reribusa</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75" normalizeH="0" baseline="0" noProof="0" err="1">
                <a:ln>
                  <a:noFill/>
                </a:ln>
                <a:solidFill>
                  <a:prstClr val="black"/>
                </a:solidFill>
                <a:effectLst/>
                <a:uLnTx/>
                <a:uFillTx/>
                <a:latin typeface="Arial"/>
                <a:ea typeface="+mn-ea"/>
                <a:cs typeface="Arial"/>
              </a:rPr>
              <a:t>consequati</a:t>
            </a:r>
            <a:r>
              <a:rPr kumimoji="0" lang="en-GB" sz="2400" b="0" i="0" u="none" strike="noStrike" kern="1200" cap="none" spc="10" normalizeH="0" baseline="0" noProof="0">
                <a:ln>
                  <a:noFill/>
                </a:ln>
                <a:solidFill>
                  <a:prstClr val="black"/>
                </a:solidFill>
                <a:effectLst/>
                <a:uLnTx/>
                <a:uFillTx/>
                <a:latin typeface="Arial"/>
                <a:ea typeface="+mn-ea"/>
                <a:cs typeface="Arial"/>
              </a:rPr>
              <a:t> </a:t>
            </a:r>
            <a:r>
              <a:rPr kumimoji="0" lang="en-GB" sz="2400" b="0" i="0" u="none" strike="noStrike" kern="1200" cap="none" spc="-105" normalizeH="0" baseline="0" noProof="0" err="1">
                <a:ln>
                  <a:noFill/>
                </a:ln>
                <a:solidFill>
                  <a:prstClr val="black"/>
                </a:solidFill>
                <a:effectLst/>
                <a:uLnTx/>
                <a:uFillTx/>
                <a:latin typeface="Arial"/>
                <a:ea typeface="+mn-ea"/>
                <a:cs typeface="Arial"/>
              </a:rPr>
              <a:t>quia</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55" normalizeH="0" baseline="0" noProof="0" err="1">
                <a:ln>
                  <a:noFill/>
                </a:ln>
                <a:solidFill>
                  <a:prstClr val="black"/>
                </a:solidFill>
                <a:effectLst/>
                <a:uLnTx/>
                <a:uFillTx/>
                <a:latin typeface="Arial"/>
                <a:ea typeface="+mn-ea"/>
                <a:cs typeface="Arial"/>
              </a:rPr>
              <a:t>corem</a:t>
            </a:r>
            <a:r>
              <a:rPr kumimoji="0" lang="en-GB" sz="2400" b="0" i="0" u="none" strike="noStrike" kern="1200" cap="none" spc="-55" normalizeH="0" baseline="0" noProof="0">
                <a:ln>
                  <a:noFill/>
                </a:ln>
                <a:solidFill>
                  <a:prstClr val="black"/>
                </a:solidFill>
                <a:effectLst/>
                <a:uLnTx/>
                <a:uFillTx/>
                <a:latin typeface="Arial"/>
                <a:ea typeface="+mn-ea"/>
                <a:cs typeface="Arial"/>
              </a:rPr>
              <a:t>. </a:t>
            </a:r>
            <a:r>
              <a:rPr kumimoji="0" lang="en-GB" sz="2400" b="0" i="0" u="none" strike="noStrike" kern="1200" cap="none" spc="-1125" normalizeH="0" baseline="0" noProof="0">
                <a:ln>
                  <a:noFill/>
                </a:ln>
                <a:solidFill>
                  <a:prstClr val="black"/>
                </a:solidFill>
                <a:effectLst/>
                <a:uLnTx/>
                <a:uFillTx/>
                <a:latin typeface="Arial"/>
                <a:ea typeface="+mn-ea"/>
                <a:cs typeface="Arial"/>
              </a:rPr>
              <a:t> </a:t>
            </a:r>
            <a:r>
              <a:rPr kumimoji="0" lang="en-GB" sz="2400" b="0" i="0" u="none" strike="noStrike" kern="1200" cap="none" spc="-40" normalizeH="0" baseline="0" noProof="0" err="1">
                <a:ln>
                  <a:noFill/>
                </a:ln>
                <a:solidFill>
                  <a:prstClr val="black"/>
                </a:solidFill>
                <a:effectLst/>
                <a:uLnTx/>
                <a:uFillTx/>
                <a:latin typeface="Arial"/>
                <a:ea typeface="+mn-ea"/>
                <a:cs typeface="Arial"/>
              </a:rPr>
              <a:t>Ihicidit</a:t>
            </a:r>
            <a:r>
              <a:rPr kumimoji="0" lang="en-GB" sz="2400" b="0" i="0" u="none" strike="noStrike" kern="1200" cap="none" spc="0" normalizeH="0" baseline="0" noProof="0">
                <a:ln>
                  <a:noFill/>
                </a:ln>
                <a:solidFill>
                  <a:prstClr val="black"/>
                </a:solidFill>
                <a:effectLst/>
                <a:uLnTx/>
                <a:uFillTx/>
                <a:latin typeface="Arial"/>
                <a:ea typeface="+mn-ea"/>
                <a:cs typeface="Arial"/>
              </a:rPr>
              <a:t> </a:t>
            </a:r>
            <a:r>
              <a:rPr kumimoji="0" lang="en-GB" sz="2400" b="0" i="0" u="none" strike="noStrike" kern="1200" cap="none" spc="-145" normalizeH="0" baseline="0" noProof="0">
                <a:ln>
                  <a:noFill/>
                </a:ln>
                <a:solidFill>
                  <a:prstClr val="black"/>
                </a:solidFill>
                <a:effectLst/>
                <a:uLnTx/>
                <a:uFillTx/>
                <a:latin typeface="Arial"/>
                <a:ea typeface="+mn-ea"/>
                <a:cs typeface="Arial"/>
              </a:rPr>
              <a:t>as</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120" normalizeH="0" baseline="0" noProof="0" err="1">
                <a:ln>
                  <a:noFill/>
                </a:ln>
                <a:solidFill>
                  <a:prstClr val="black"/>
                </a:solidFill>
                <a:effectLst/>
                <a:uLnTx/>
                <a:uFillTx/>
                <a:latin typeface="Arial"/>
                <a:ea typeface="+mn-ea"/>
                <a:cs typeface="Arial"/>
              </a:rPr>
              <a:t>susantium</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70" normalizeH="0" baseline="0" noProof="0">
                <a:ln>
                  <a:noFill/>
                </a:ln>
                <a:solidFill>
                  <a:prstClr val="black"/>
                </a:solidFill>
                <a:effectLst/>
                <a:uLnTx/>
                <a:uFillTx/>
                <a:latin typeface="Arial"/>
                <a:ea typeface="+mn-ea"/>
                <a:cs typeface="Arial"/>
              </a:rPr>
              <a:t>et</a:t>
            </a:r>
            <a:r>
              <a:rPr kumimoji="0" lang="en-GB" sz="2400" b="0" i="0" u="none" strike="noStrike" kern="1200" cap="none" spc="0" normalizeH="0" baseline="0" noProof="0">
                <a:ln>
                  <a:noFill/>
                </a:ln>
                <a:solidFill>
                  <a:prstClr val="black"/>
                </a:solidFill>
                <a:effectLst/>
                <a:uLnTx/>
                <a:uFillTx/>
                <a:latin typeface="Arial"/>
                <a:ea typeface="+mn-ea"/>
                <a:cs typeface="Arial"/>
              </a:rPr>
              <a:t> </a:t>
            </a:r>
            <a:r>
              <a:rPr kumimoji="0" lang="en-GB" sz="2400" b="0" i="0" u="none" strike="noStrike" kern="1200" cap="none" spc="-180" normalizeH="0" baseline="0" noProof="0" err="1">
                <a:ln>
                  <a:noFill/>
                </a:ln>
                <a:solidFill>
                  <a:prstClr val="black"/>
                </a:solidFill>
                <a:effectLst/>
                <a:uLnTx/>
                <a:uFillTx/>
                <a:latin typeface="Arial"/>
                <a:ea typeface="+mn-ea"/>
                <a:cs typeface="Arial"/>
              </a:rPr>
              <a:t>ea</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140" normalizeH="0" baseline="0" noProof="0">
                <a:ln>
                  <a:noFill/>
                </a:ln>
                <a:solidFill>
                  <a:prstClr val="black"/>
                </a:solidFill>
                <a:effectLst/>
                <a:uLnTx/>
                <a:uFillTx/>
                <a:latin typeface="Arial"/>
                <a:ea typeface="+mn-ea"/>
                <a:cs typeface="Arial"/>
              </a:rPr>
              <a:t>sum</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95" normalizeH="0" baseline="0" noProof="0" err="1">
                <a:ln>
                  <a:noFill/>
                </a:ln>
                <a:solidFill>
                  <a:prstClr val="black"/>
                </a:solidFill>
                <a:effectLst/>
                <a:uLnTx/>
                <a:uFillTx/>
                <a:latin typeface="Arial"/>
                <a:ea typeface="+mn-ea"/>
                <a:cs typeface="Arial"/>
              </a:rPr>
              <a:t>eos</a:t>
            </a:r>
            <a:r>
              <a:rPr kumimoji="0" lang="en-GB" sz="2400" b="0" i="0" u="none" strike="noStrike" kern="1200" cap="none" spc="0" normalizeH="0" baseline="0" noProof="0">
                <a:ln>
                  <a:noFill/>
                </a:ln>
                <a:solidFill>
                  <a:prstClr val="black"/>
                </a:solidFill>
                <a:effectLst/>
                <a:uLnTx/>
                <a:uFillTx/>
                <a:latin typeface="Arial"/>
                <a:ea typeface="+mn-ea"/>
                <a:cs typeface="Arial"/>
              </a:rPr>
              <a:t> </a:t>
            </a:r>
            <a:r>
              <a:rPr kumimoji="0" lang="en-GB" sz="2400" b="0" i="0" u="none" strike="noStrike" kern="1200" cap="none" spc="-85" normalizeH="0" baseline="0" noProof="0" err="1">
                <a:ln>
                  <a:noFill/>
                </a:ln>
                <a:solidFill>
                  <a:prstClr val="black"/>
                </a:solidFill>
                <a:effectLst/>
                <a:uLnTx/>
                <a:uFillTx/>
                <a:latin typeface="Arial"/>
                <a:ea typeface="+mn-ea"/>
                <a:cs typeface="Arial"/>
              </a:rPr>
              <a:t>voluptati</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70" normalizeH="0" baseline="0" noProof="0" err="1">
                <a:ln>
                  <a:noFill/>
                </a:ln>
                <a:solidFill>
                  <a:prstClr val="black"/>
                </a:solidFill>
                <a:effectLst/>
                <a:uLnTx/>
                <a:uFillTx/>
                <a:latin typeface="Arial"/>
                <a:ea typeface="+mn-ea"/>
                <a:cs typeface="Arial"/>
              </a:rPr>
              <a:t>ut</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95" normalizeH="0" baseline="0" noProof="0">
                <a:ln>
                  <a:noFill/>
                </a:ln>
                <a:solidFill>
                  <a:prstClr val="black"/>
                </a:solidFill>
                <a:effectLst/>
                <a:uLnTx/>
                <a:uFillTx/>
                <a:latin typeface="Arial"/>
                <a:ea typeface="+mn-ea"/>
                <a:cs typeface="Arial"/>
              </a:rPr>
              <a:t>lab</a:t>
            </a:r>
            <a:endParaRPr kumimoji="0" lang="en-GB" sz="2400" b="0" i="0" u="none" strike="noStrike" kern="1200" cap="none" spc="0" normalizeH="0" baseline="0" noProof="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27803176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04471BEC-8D96-4420-9D56-79351E74CE71}"/>
              </a:ext>
            </a:extLst>
          </p:cNvPr>
          <p:cNvSpPr>
            <a:spLocks noGrp="1"/>
          </p:cNvSpPr>
          <p:nvPr>
            <p:ph type="chart" sz="quarter" idx="10"/>
          </p:nvPr>
        </p:nvSpPr>
        <p:spPr>
          <a:xfrm>
            <a:off x="6557651" y="606354"/>
            <a:ext cx="5315901" cy="5886522"/>
          </a:xfrm>
          <a:solidFill>
            <a:srgbClr val="546BFF"/>
          </a:solidFill>
        </p:spPr>
        <p:txBody>
          <a:bodyPr/>
          <a:lstStyle>
            <a:lvl1pPr marL="0" indent="0">
              <a:buNone/>
              <a:defRPr>
                <a:latin typeface="Arial" panose="020B0604020202020204" pitchFamily="34" charset="0"/>
                <a:cs typeface="Arial" panose="020B0604020202020204" pitchFamily="34" charset="0"/>
              </a:defRPr>
            </a:lvl1pPr>
          </a:lstStyle>
          <a:p>
            <a:r>
              <a:rPr lang="en-US"/>
              <a:t>Click icon to add chart</a:t>
            </a:r>
            <a:endParaRPr lang="en-GB"/>
          </a:p>
        </p:txBody>
      </p:sp>
      <p:sp>
        <p:nvSpPr>
          <p:cNvPr id="23" name="Slide Number Placeholder 27">
            <a:extLst>
              <a:ext uri="{FF2B5EF4-FFF2-40B4-BE49-F238E27FC236}">
                <a16:creationId xmlns:a16="http://schemas.microsoft.com/office/drawing/2014/main" id="{76E9C0D6-73F4-43D6-A349-63616CD5BE5E}"/>
              </a:ext>
            </a:extLst>
          </p:cNvPr>
          <p:cNvSpPr txBox="1">
            <a:spLocks/>
          </p:cNvSpPr>
          <p:nvPr userDrawn="1"/>
        </p:nvSpPr>
        <p:spPr>
          <a:xfrm>
            <a:off x="380548" y="349940"/>
            <a:ext cx="2804160" cy="223963"/>
          </a:xfrm>
          <a:prstGeom prst="rect">
            <a:avLst/>
          </a:prstGeom>
        </p:spPr>
        <p:txBody>
          <a:bodyPr wrap="square" lIns="0" tIns="0" rIns="0" bIns="0">
            <a:spAutoFit/>
          </a:bodyPr>
          <a:lstStyle>
            <a:defPPr>
              <a:defRPr lang="en-US"/>
            </a:defPPr>
            <a:lvl1pPr marL="0" algn="l" defTabSz="914400" rtl="0" eaLnBrk="1" latinLnBrk="0" hangingPunct="1">
              <a:defRPr sz="1455"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GB" sz="1455" b="0" i="0" u="none" strike="noStrike" kern="1200" cap="none" spc="0" normalizeH="0" baseline="0" noProof="0" smtClean="0">
                <a:ln>
                  <a:noFill/>
                </a:ln>
                <a:solidFill>
                  <a:schemeClr val="tx1"/>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455"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27" name="Content Placeholder 70">
            <a:extLst>
              <a:ext uri="{FF2B5EF4-FFF2-40B4-BE49-F238E27FC236}">
                <a16:creationId xmlns:a16="http://schemas.microsoft.com/office/drawing/2014/main" id="{F36061A0-1ADE-441D-AE55-33743AE7CDC3}"/>
              </a:ext>
            </a:extLst>
          </p:cNvPr>
          <p:cNvSpPr>
            <a:spLocks noGrp="1"/>
          </p:cNvSpPr>
          <p:nvPr>
            <p:ph sz="quarter" idx="11" hasCustomPrompt="1"/>
          </p:nvPr>
        </p:nvSpPr>
        <p:spPr>
          <a:xfrm>
            <a:off x="426254" y="1498502"/>
            <a:ext cx="5464435" cy="739732"/>
          </a:xfrm>
        </p:spPr>
        <p:txBody>
          <a:bodyPr>
            <a:noAutofit/>
          </a:bodyPr>
          <a:lstStyle>
            <a:lvl1pPr marL="0" indent="0">
              <a:buNone/>
              <a:defRPr kumimoji="0" lang="en-GB" sz="3200" b="1" i="0" u="none" strike="noStrike" kern="0" cap="none" spc="-160" normalizeH="0" baseline="0" dirty="0" smtClean="0">
                <a:ln>
                  <a:noFill/>
                </a:ln>
                <a:solidFill>
                  <a:srgbClr val="546BFF"/>
                </a:solidFill>
                <a:effectLst/>
                <a:uLnTx/>
                <a:uFillTx/>
                <a:latin typeface="Arial"/>
                <a:ea typeface="+mj-ea"/>
                <a:cs typeface="Arial"/>
              </a:defRPr>
            </a:lvl1pPr>
          </a:lstStyle>
          <a:p>
            <a:pPr marL="12700" marR="0" lvl="0" indent="0" algn="l" defTabSz="914400" rtl="0" eaLnBrk="1" fontAlgn="auto" latinLnBrk="0" hangingPunct="1">
              <a:lnSpc>
                <a:spcPct val="100000"/>
              </a:lnSpc>
              <a:spcBef>
                <a:spcPts val="120"/>
              </a:spcBef>
              <a:spcAft>
                <a:spcPts val="0"/>
              </a:spcAft>
              <a:buClrTx/>
              <a:buSzTx/>
              <a:buFontTx/>
              <a:buNone/>
              <a:tabLst/>
              <a:defRPr/>
            </a:pPr>
            <a:r>
              <a:rPr lang="en-GB">
                <a:latin typeface="Arial" panose="020B0604020202020204" pitchFamily="34" charset="0"/>
                <a:cs typeface="Arial" panose="020B0604020202020204" pitchFamily="34" charset="0"/>
              </a:rPr>
              <a:t>Click to edit title</a:t>
            </a:r>
          </a:p>
        </p:txBody>
      </p:sp>
      <p:sp>
        <p:nvSpPr>
          <p:cNvPr id="28" name="Content Placeholder 70">
            <a:extLst>
              <a:ext uri="{FF2B5EF4-FFF2-40B4-BE49-F238E27FC236}">
                <a16:creationId xmlns:a16="http://schemas.microsoft.com/office/drawing/2014/main" id="{7D2619B1-EAD4-47C7-AA65-B682EF0FD436}"/>
              </a:ext>
            </a:extLst>
          </p:cNvPr>
          <p:cNvSpPr>
            <a:spLocks noGrp="1"/>
          </p:cNvSpPr>
          <p:nvPr>
            <p:ph sz="quarter" idx="12" hasCustomPrompt="1"/>
          </p:nvPr>
        </p:nvSpPr>
        <p:spPr>
          <a:xfrm>
            <a:off x="435140" y="2423100"/>
            <a:ext cx="5660860" cy="4037325"/>
          </a:xfrm>
        </p:spPr>
        <p:txBody>
          <a:bodyPr>
            <a:noAutofit/>
          </a:bodyPr>
          <a:lstStyle>
            <a:lvl1pPr marL="0" indent="0">
              <a:buNone/>
              <a:defRPr kumimoji="0" lang="en-GB" sz="2400" b="1" i="0" u="none" strike="noStrike" kern="0" cap="none" spc="-160" normalizeH="0" baseline="0" dirty="0" smtClean="0">
                <a:ln>
                  <a:noFill/>
                </a:ln>
                <a:solidFill>
                  <a:srgbClr val="546BFF"/>
                </a:solidFill>
                <a:effectLst/>
                <a:uLnTx/>
                <a:uFillTx/>
                <a:latin typeface="Arial"/>
                <a:ea typeface="+mj-ea"/>
                <a:cs typeface="Arial"/>
              </a:defRPr>
            </a:lvl1pPr>
          </a:lstStyle>
          <a:p>
            <a:pPr marL="12700" marR="5080" lvl="0" indent="0" algn="l" defTabSz="914400" rtl="0" eaLnBrk="1" fontAlgn="auto" latinLnBrk="0" hangingPunct="1">
              <a:lnSpc>
                <a:spcPct val="100499"/>
              </a:lnSpc>
              <a:spcBef>
                <a:spcPts val="95"/>
              </a:spcBef>
              <a:spcAft>
                <a:spcPts val="0"/>
              </a:spcAft>
              <a:buClrTx/>
              <a:buSzTx/>
              <a:buFontTx/>
              <a:buNone/>
              <a:tabLst/>
              <a:defRPr/>
            </a:pPr>
            <a:r>
              <a:rPr kumimoji="0" lang="en-GB" sz="2400" b="0" i="0" u="none" strike="noStrike" kern="1200" cap="none" spc="-70" normalizeH="0" baseline="0" noProof="0">
                <a:ln>
                  <a:noFill/>
                </a:ln>
                <a:solidFill>
                  <a:prstClr val="black"/>
                </a:solidFill>
                <a:effectLst/>
                <a:uLnTx/>
                <a:uFillTx/>
                <a:latin typeface="Arial"/>
                <a:ea typeface="+mn-ea"/>
                <a:cs typeface="Arial"/>
              </a:rPr>
              <a:t>Large</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50" normalizeH="0" baseline="0" noProof="0">
                <a:ln>
                  <a:noFill/>
                </a:ln>
                <a:solidFill>
                  <a:prstClr val="black"/>
                </a:solidFill>
                <a:effectLst/>
                <a:uLnTx/>
                <a:uFillTx/>
                <a:latin typeface="Arial"/>
                <a:ea typeface="+mn-ea"/>
                <a:cs typeface="Arial"/>
              </a:rPr>
              <a:t>copy</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70" normalizeH="0" baseline="0" noProof="0">
                <a:ln>
                  <a:noFill/>
                </a:ln>
                <a:solidFill>
                  <a:prstClr val="black"/>
                </a:solidFill>
                <a:effectLst/>
                <a:uLnTx/>
                <a:uFillTx/>
                <a:latin typeface="Arial"/>
                <a:ea typeface="+mn-ea"/>
                <a:cs typeface="Arial"/>
              </a:rPr>
              <a:t>slide</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70" normalizeH="0" baseline="0" noProof="0">
                <a:ln>
                  <a:noFill/>
                </a:ln>
                <a:solidFill>
                  <a:prstClr val="black"/>
                </a:solidFill>
                <a:effectLst/>
                <a:uLnTx/>
                <a:uFillTx/>
                <a:latin typeface="Arial"/>
                <a:ea typeface="+mn-ea"/>
                <a:cs typeface="Arial"/>
              </a:rPr>
              <a:t>et</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140" normalizeH="0" baseline="0" noProof="0" err="1">
                <a:ln>
                  <a:noFill/>
                </a:ln>
                <a:solidFill>
                  <a:prstClr val="black"/>
                </a:solidFill>
                <a:effectLst/>
                <a:uLnTx/>
                <a:uFillTx/>
                <a:latin typeface="Arial"/>
                <a:ea typeface="+mn-ea"/>
                <a:cs typeface="Arial"/>
              </a:rPr>
              <a:t>quam</a:t>
            </a:r>
            <a:r>
              <a:rPr kumimoji="0" lang="en-GB" sz="2400" b="0" i="0" u="none" strike="noStrike" kern="1200" cap="none" spc="10" normalizeH="0" baseline="0" noProof="0">
                <a:ln>
                  <a:noFill/>
                </a:ln>
                <a:solidFill>
                  <a:prstClr val="black"/>
                </a:solidFill>
                <a:effectLst/>
                <a:uLnTx/>
                <a:uFillTx/>
                <a:latin typeface="Arial"/>
                <a:ea typeface="+mn-ea"/>
                <a:cs typeface="Arial"/>
              </a:rPr>
              <a:t> </a:t>
            </a:r>
            <a:r>
              <a:rPr kumimoji="0" lang="en-GB" sz="2400" b="0" i="0" u="none" strike="noStrike" kern="1200" cap="none" spc="-145" normalizeH="0" baseline="0" noProof="0" err="1">
                <a:ln>
                  <a:noFill/>
                </a:ln>
                <a:solidFill>
                  <a:prstClr val="black"/>
                </a:solidFill>
                <a:effectLst/>
                <a:uLnTx/>
                <a:uFillTx/>
                <a:latin typeface="Arial"/>
                <a:ea typeface="+mn-ea"/>
                <a:cs typeface="Arial"/>
              </a:rPr>
              <a:t>vel</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70" normalizeH="0" baseline="0" noProof="0" err="1">
                <a:ln>
                  <a:noFill/>
                </a:ln>
                <a:solidFill>
                  <a:prstClr val="black"/>
                </a:solidFill>
                <a:effectLst/>
                <a:uLnTx/>
                <a:uFillTx/>
                <a:latin typeface="Arial"/>
                <a:ea typeface="+mn-ea"/>
                <a:cs typeface="Arial"/>
              </a:rPr>
              <a:t>ipsus</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70" normalizeH="0" baseline="0" noProof="0">
                <a:ln>
                  <a:noFill/>
                </a:ln>
                <a:solidFill>
                  <a:prstClr val="black"/>
                </a:solidFill>
                <a:effectLst/>
                <a:uLnTx/>
                <a:uFillTx/>
                <a:latin typeface="Arial"/>
                <a:ea typeface="+mn-ea"/>
                <a:cs typeface="Arial"/>
              </a:rPr>
              <a:t>et</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85" normalizeH="0" baseline="0" noProof="0" err="1">
                <a:ln>
                  <a:noFill/>
                </a:ln>
                <a:solidFill>
                  <a:prstClr val="black"/>
                </a:solidFill>
                <a:effectLst/>
                <a:uLnTx/>
                <a:uFillTx/>
                <a:latin typeface="Arial"/>
                <a:ea typeface="+mn-ea"/>
                <a:cs typeface="Arial"/>
              </a:rPr>
              <a:t>reiusdae</a:t>
            </a:r>
            <a:r>
              <a:rPr kumimoji="0" lang="en-GB" sz="2400" b="0" i="0" u="none" strike="noStrike" kern="1200" cap="none" spc="-85" normalizeH="0" baseline="0" noProof="0">
                <a:ln>
                  <a:noFill/>
                </a:ln>
                <a:solidFill>
                  <a:prstClr val="black"/>
                </a:solidFill>
                <a:effectLst/>
                <a:uLnTx/>
                <a:uFillTx/>
                <a:latin typeface="Arial"/>
                <a:ea typeface="+mn-ea"/>
                <a:cs typeface="Arial"/>
              </a:rPr>
              <a:t>.</a:t>
            </a:r>
            <a:r>
              <a:rPr kumimoji="0" lang="en-GB" sz="2400" b="0" i="0" u="none" strike="noStrike" kern="1200" cap="none" spc="10" normalizeH="0" baseline="0" noProof="0">
                <a:ln>
                  <a:noFill/>
                </a:ln>
                <a:solidFill>
                  <a:prstClr val="black"/>
                </a:solidFill>
                <a:effectLst/>
                <a:uLnTx/>
                <a:uFillTx/>
                <a:latin typeface="Arial"/>
                <a:ea typeface="+mn-ea"/>
                <a:cs typeface="Arial"/>
              </a:rPr>
              <a:t> </a:t>
            </a:r>
            <a:r>
              <a:rPr kumimoji="0" lang="en-GB" sz="2400" b="0" i="0" u="none" strike="noStrike" kern="1200" cap="none" spc="-110" normalizeH="0" baseline="0" noProof="0" err="1">
                <a:ln>
                  <a:noFill/>
                </a:ln>
                <a:solidFill>
                  <a:prstClr val="black"/>
                </a:solidFill>
                <a:effectLst/>
                <a:uLnTx/>
                <a:uFillTx/>
                <a:latin typeface="Arial"/>
                <a:ea typeface="+mn-ea"/>
                <a:cs typeface="Arial"/>
              </a:rPr>
              <a:t>Nempe</a:t>
            </a:r>
            <a:r>
              <a:rPr kumimoji="0" lang="en-GB" sz="2400" b="0" i="0" u="none" strike="noStrike" kern="1200" cap="none" spc="-110" normalizeH="0" baseline="0" noProof="0">
                <a:ln>
                  <a:noFill/>
                </a:ln>
                <a:solidFill>
                  <a:prstClr val="black"/>
                </a:solidFill>
                <a:effectLst/>
                <a:uLnTx/>
                <a:uFillTx/>
                <a:latin typeface="Arial"/>
                <a:ea typeface="+mn-ea"/>
                <a:cs typeface="Arial"/>
              </a:rPr>
              <a:t> </a:t>
            </a:r>
            <a:r>
              <a:rPr kumimoji="0" lang="en-GB" sz="2400" b="0" i="0" u="none" strike="noStrike" kern="1200" cap="none" spc="-1125" normalizeH="0" baseline="0" noProof="0">
                <a:ln>
                  <a:noFill/>
                </a:ln>
                <a:solidFill>
                  <a:prstClr val="black"/>
                </a:solidFill>
                <a:effectLst/>
                <a:uLnTx/>
                <a:uFillTx/>
                <a:latin typeface="Arial"/>
                <a:ea typeface="+mn-ea"/>
                <a:cs typeface="Arial"/>
              </a:rPr>
              <a:t> </a:t>
            </a:r>
            <a:r>
              <a:rPr kumimoji="0" lang="en-GB" sz="2400" b="0" i="0" u="none" strike="noStrike" kern="1200" cap="none" spc="-80" normalizeH="0" baseline="0" noProof="0" err="1">
                <a:ln>
                  <a:noFill/>
                </a:ln>
                <a:solidFill>
                  <a:prstClr val="black"/>
                </a:solidFill>
                <a:effectLst/>
                <a:uLnTx/>
                <a:uFillTx/>
                <a:latin typeface="Arial"/>
                <a:ea typeface="+mn-ea"/>
                <a:cs typeface="Arial"/>
              </a:rPr>
              <a:t>volupti</a:t>
            </a:r>
            <a:r>
              <a:rPr kumimoji="0" lang="en-GB" sz="2400" b="0" i="0" u="none" strike="noStrike" kern="1200" cap="none" spc="0" normalizeH="0" baseline="0" noProof="0">
                <a:ln>
                  <a:noFill/>
                </a:ln>
                <a:solidFill>
                  <a:prstClr val="black"/>
                </a:solidFill>
                <a:effectLst/>
                <a:uLnTx/>
                <a:uFillTx/>
                <a:latin typeface="Arial"/>
                <a:ea typeface="+mn-ea"/>
                <a:cs typeface="Arial"/>
              </a:rPr>
              <a:t> </a:t>
            </a:r>
            <a:r>
              <a:rPr kumimoji="0" lang="en-GB" sz="2400" b="0" i="0" u="none" strike="noStrike" kern="1200" cap="none" spc="-95" normalizeH="0" baseline="0" noProof="0" err="1">
                <a:ln>
                  <a:noFill/>
                </a:ln>
                <a:solidFill>
                  <a:prstClr val="black"/>
                </a:solidFill>
                <a:effectLst/>
                <a:uLnTx/>
                <a:uFillTx/>
                <a:latin typeface="Arial"/>
                <a:ea typeface="+mn-ea"/>
                <a:cs typeface="Arial"/>
              </a:rPr>
              <a:t>busdae</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105" normalizeH="0" baseline="0" noProof="0" err="1">
                <a:ln>
                  <a:noFill/>
                </a:ln>
                <a:solidFill>
                  <a:prstClr val="black"/>
                </a:solidFill>
                <a:effectLst/>
                <a:uLnTx/>
                <a:uFillTx/>
                <a:latin typeface="Arial"/>
                <a:ea typeface="+mn-ea"/>
                <a:cs typeface="Arial"/>
              </a:rPr>
              <a:t>nullab</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70" normalizeH="0" baseline="0" noProof="0">
                <a:ln>
                  <a:noFill/>
                </a:ln>
                <a:solidFill>
                  <a:prstClr val="black"/>
                </a:solidFill>
                <a:effectLst/>
                <a:uLnTx/>
                <a:uFillTx/>
                <a:latin typeface="Arial"/>
                <a:ea typeface="+mn-ea"/>
                <a:cs typeface="Arial"/>
              </a:rPr>
              <a:t>is</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135" normalizeH="0" baseline="0" noProof="0" err="1">
                <a:ln>
                  <a:noFill/>
                </a:ln>
                <a:solidFill>
                  <a:prstClr val="black"/>
                </a:solidFill>
                <a:effectLst/>
                <a:uLnTx/>
                <a:uFillTx/>
                <a:latin typeface="Arial"/>
                <a:ea typeface="+mn-ea"/>
                <a:cs typeface="Arial"/>
              </a:rPr>
              <a:t>exerita</a:t>
            </a:r>
            <a:r>
              <a:rPr kumimoji="0" lang="en-GB" sz="2400" b="0" i="0" u="none" strike="noStrike" kern="1200" cap="none" spc="0" normalizeH="0" baseline="0" noProof="0">
                <a:ln>
                  <a:noFill/>
                </a:ln>
                <a:solidFill>
                  <a:prstClr val="black"/>
                </a:solidFill>
                <a:effectLst/>
                <a:uLnTx/>
                <a:uFillTx/>
                <a:latin typeface="Arial"/>
                <a:ea typeface="+mn-ea"/>
                <a:cs typeface="Arial"/>
              </a:rPr>
              <a:t> </a:t>
            </a:r>
            <a:r>
              <a:rPr kumimoji="0" lang="en-GB" sz="2400" b="0" i="0" u="none" strike="noStrike" kern="1200" cap="none" spc="-160" normalizeH="0" baseline="0" noProof="0" err="1">
                <a:ln>
                  <a:noFill/>
                </a:ln>
                <a:solidFill>
                  <a:prstClr val="black"/>
                </a:solidFill>
                <a:effectLst/>
                <a:uLnTx/>
                <a:uFillTx/>
                <a:latin typeface="Arial"/>
                <a:ea typeface="+mn-ea"/>
                <a:cs typeface="Arial"/>
              </a:rPr>
              <a:t>nima</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130" normalizeH="0" baseline="0" noProof="0" err="1">
                <a:ln>
                  <a:noFill/>
                </a:ln>
                <a:solidFill>
                  <a:prstClr val="black"/>
                </a:solidFill>
                <a:effectLst/>
                <a:uLnTx/>
                <a:uFillTx/>
                <a:latin typeface="Arial"/>
                <a:ea typeface="+mn-ea"/>
                <a:cs typeface="Arial"/>
              </a:rPr>
              <a:t>excerum</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85" normalizeH="0" baseline="0" noProof="0" err="1">
                <a:ln>
                  <a:noFill/>
                </a:ln>
                <a:solidFill>
                  <a:prstClr val="black"/>
                </a:solidFill>
                <a:effectLst/>
                <a:uLnTx/>
                <a:uFillTx/>
                <a:latin typeface="Arial"/>
                <a:ea typeface="+mn-ea"/>
                <a:cs typeface="Arial"/>
              </a:rPr>
              <a:t>rende</a:t>
            </a:r>
            <a:r>
              <a:rPr kumimoji="0" lang="en-GB" sz="2400" b="0" i="0" u="none" strike="noStrike" kern="1200" cap="none" spc="-85" normalizeH="0" baseline="0" noProof="0">
                <a:ln>
                  <a:noFill/>
                </a:ln>
                <a:solidFill>
                  <a:prstClr val="black"/>
                </a:solidFill>
                <a:effectLst/>
                <a:uLnTx/>
                <a:uFillTx/>
                <a:latin typeface="Arial"/>
                <a:ea typeface="+mn-ea"/>
                <a:cs typeface="Arial"/>
              </a:rPr>
              <a:t> </a:t>
            </a:r>
            <a:r>
              <a:rPr kumimoji="0" lang="en-GB" sz="2400" b="0" i="0" u="none" strike="noStrike" kern="1200" cap="none" spc="-80" normalizeH="0" baseline="0" noProof="0">
                <a:ln>
                  <a:noFill/>
                </a:ln>
                <a:solidFill>
                  <a:prstClr val="black"/>
                </a:solidFill>
                <a:effectLst/>
                <a:uLnTx/>
                <a:uFillTx/>
                <a:latin typeface="Arial"/>
                <a:ea typeface="+mn-ea"/>
                <a:cs typeface="Arial"/>
              </a:rPr>
              <a:t> </a:t>
            </a:r>
            <a:r>
              <a:rPr kumimoji="0" lang="en-GB" sz="2400" b="0" i="0" u="none" strike="noStrike" kern="1200" cap="none" spc="-70" normalizeH="0" baseline="0" noProof="0" err="1">
                <a:ln>
                  <a:noFill/>
                </a:ln>
                <a:solidFill>
                  <a:prstClr val="black"/>
                </a:solidFill>
                <a:effectLst/>
                <a:uLnTx/>
                <a:uFillTx/>
                <a:latin typeface="Arial"/>
                <a:ea typeface="+mn-ea"/>
                <a:cs typeface="Arial"/>
              </a:rPr>
              <a:t>rerions</a:t>
            </a:r>
            <a:r>
              <a:rPr kumimoji="0" lang="en-GB" sz="2400" b="0" i="0" u="none" strike="noStrike" kern="1200" cap="none" spc="0" normalizeH="0" baseline="0" noProof="0">
                <a:ln>
                  <a:noFill/>
                </a:ln>
                <a:solidFill>
                  <a:prstClr val="black"/>
                </a:solidFill>
                <a:effectLst/>
                <a:uLnTx/>
                <a:uFillTx/>
                <a:latin typeface="Arial"/>
                <a:ea typeface="+mn-ea"/>
                <a:cs typeface="Arial"/>
              </a:rPr>
              <a:t> </a:t>
            </a:r>
            <a:r>
              <a:rPr kumimoji="0" lang="en-GB" sz="2400" b="0" i="0" u="none" strike="noStrike" kern="1200" cap="none" spc="-95" normalizeH="0" baseline="0" noProof="0" err="1">
                <a:ln>
                  <a:noFill/>
                </a:ln>
                <a:solidFill>
                  <a:prstClr val="black"/>
                </a:solidFill>
                <a:effectLst/>
                <a:uLnTx/>
                <a:uFillTx/>
                <a:latin typeface="Arial"/>
                <a:ea typeface="+mn-ea"/>
                <a:cs typeface="Arial"/>
              </a:rPr>
              <a:t>enistrum</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95" normalizeH="0" baseline="0" noProof="0" err="1">
                <a:ln>
                  <a:noFill/>
                </a:ln>
                <a:solidFill>
                  <a:prstClr val="black"/>
                </a:solidFill>
                <a:effectLst/>
                <a:uLnTx/>
                <a:uFillTx/>
                <a:latin typeface="Arial"/>
                <a:ea typeface="+mn-ea"/>
                <a:cs typeface="Arial"/>
              </a:rPr>
              <a:t>voloreius</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35" normalizeH="0" baseline="0" noProof="0" err="1">
                <a:ln>
                  <a:noFill/>
                </a:ln>
                <a:solidFill>
                  <a:prstClr val="black"/>
                </a:solidFill>
                <a:effectLst/>
                <a:uLnTx/>
                <a:uFillTx/>
                <a:latin typeface="Arial"/>
                <a:ea typeface="+mn-ea"/>
                <a:cs typeface="Arial"/>
              </a:rPr>
              <a:t>dolorec</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70" normalizeH="0" baseline="0" noProof="0" err="1">
                <a:ln>
                  <a:noFill/>
                </a:ln>
                <a:solidFill>
                  <a:prstClr val="black"/>
                </a:solidFill>
                <a:effectLst/>
                <a:uLnTx/>
                <a:uFillTx/>
                <a:latin typeface="Arial"/>
                <a:ea typeface="+mn-ea"/>
                <a:cs typeface="Arial"/>
              </a:rPr>
              <a:t>tasped</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60" normalizeH="0" baseline="0" noProof="0" err="1">
                <a:ln>
                  <a:noFill/>
                </a:ln>
                <a:solidFill>
                  <a:prstClr val="black"/>
                </a:solidFill>
                <a:effectLst/>
                <a:uLnTx/>
                <a:uFillTx/>
                <a:latin typeface="Arial"/>
                <a:ea typeface="+mn-ea"/>
                <a:cs typeface="Arial"/>
              </a:rPr>
              <a:t>elist</a:t>
            </a:r>
            <a:r>
              <a:rPr kumimoji="0" lang="en-GB" sz="2400" b="0" i="0" u="none" strike="noStrike" kern="1200" cap="none" spc="-60" normalizeH="0" baseline="0" noProof="0">
                <a:ln>
                  <a:noFill/>
                </a:ln>
                <a:solidFill>
                  <a:prstClr val="black"/>
                </a:solidFill>
                <a:effectLst/>
                <a:uLnTx/>
                <a:uFillTx/>
                <a:latin typeface="Arial"/>
                <a:ea typeface="+mn-ea"/>
                <a:cs typeface="Arial"/>
              </a:rPr>
              <a:t>,</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70" normalizeH="0" baseline="0" noProof="0" err="1">
                <a:ln>
                  <a:noFill/>
                </a:ln>
                <a:solidFill>
                  <a:prstClr val="black"/>
                </a:solidFill>
                <a:effectLst/>
                <a:uLnTx/>
                <a:uFillTx/>
                <a:latin typeface="Arial"/>
                <a:ea typeface="+mn-ea"/>
                <a:cs typeface="Arial"/>
              </a:rPr>
              <a:t>te</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215" normalizeH="0" baseline="0" noProof="0">
                <a:ln>
                  <a:noFill/>
                </a:ln>
                <a:solidFill>
                  <a:prstClr val="black"/>
                </a:solidFill>
                <a:effectLst/>
                <a:uLnTx/>
                <a:uFillTx/>
                <a:latin typeface="Arial"/>
                <a:ea typeface="+mn-ea"/>
                <a:cs typeface="Arial"/>
              </a:rPr>
              <a:t>ma </a:t>
            </a:r>
            <a:r>
              <a:rPr kumimoji="0" lang="en-GB" sz="2400" b="0" i="0" u="none" strike="noStrike" kern="1200" cap="none" spc="-210" normalizeH="0" baseline="0" noProof="0">
                <a:ln>
                  <a:noFill/>
                </a:ln>
                <a:solidFill>
                  <a:prstClr val="black"/>
                </a:solidFill>
                <a:effectLst/>
                <a:uLnTx/>
                <a:uFillTx/>
                <a:latin typeface="Arial"/>
                <a:ea typeface="+mn-ea"/>
                <a:cs typeface="Arial"/>
              </a:rPr>
              <a:t> </a:t>
            </a:r>
            <a:r>
              <a:rPr kumimoji="0" lang="en-GB" sz="2400" b="0" i="0" u="none" strike="noStrike" kern="1200" cap="none" spc="-70" normalizeH="0" baseline="0" noProof="0">
                <a:ln>
                  <a:noFill/>
                </a:ln>
                <a:solidFill>
                  <a:prstClr val="black"/>
                </a:solidFill>
                <a:effectLst/>
                <a:uLnTx/>
                <a:uFillTx/>
                <a:latin typeface="Arial"/>
                <a:ea typeface="+mn-ea"/>
                <a:cs typeface="Arial"/>
              </a:rPr>
              <a:t>qui</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125" normalizeH="0" baseline="0" noProof="0" err="1">
                <a:ln>
                  <a:noFill/>
                </a:ln>
                <a:solidFill>
                  <a:prstClr val="black"/>
                </a:solidFill>
                <a:effectLst/>
                <a:uLnTx/>
                <a:uFillTx/>
                <a:latin typeface="Arial"/>
                <a:ea typeface="+mn-ea"/>
                <a:cs typeface="Arial"/>
              </a:rPr>
              <a:t>vere</a:t>
            </a:r>
            <a:r>
              <a:rPr kumimoji="0" lang="en-GB" sz="2400" b="0" i="0" u="none" strike="noStrike" kern="1200" cap="none" spc="10" normalizeH="0" baseline="0" noProof="0">
                <a:ln>
                  <a:noFill/>
                </a:ln>
                <a:solidFill>
                  <a:prstClr val="black"/>
                </a:solidFill>
                <a:effectLst/>
                <a:uLnTx/>
                <a:uFillTx/>
                <a:latin typeface="Arial"/>
                <a:ea typeface="+mn-ea"/>
                <a:cs typeface="Arial"/>
              </a:rPr>
              <a:t> </a:t>
            </a:r>
            <a:r>
              <a:rPr kumimoji="0" lang="en-GB" sz="2400" b="0" i="0" u="none" strike="noStrike" kern="1200" cap="none" spc="-45" normalizeH="0" baseline="0" noProof="0" err="1">
                <a:ln>
                  <a:noFill/>
                </a:ln>
                <a:solidFill>
                  <a:prstClr val="black"/>
                </a:solidFill>
                <a:effectLst/>
                <a:uLnTx/>
                <a:uFillTx/>
                <a:latin typeface="Arial"/>
                <a:ea typeface="+mn-ea"/>
                <a:cs typeface="Arial"/>
              </a:rPr>
              <a:t>nectiorro</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114" normalizeH="0" baseline="0" noProof="0" err="1">
                <a:ln>
                  <a:noFill/>
                </a:ln>
                <a:solidFill>
                  <a:prstClr val="black"/>
                </a:solidFill>
                <a:effectLst/>
                <a:uLnTx/>
                <a:uFillTx/>
                <a:latin typeface="Arial"/>
                <a:ea typeface="+mn-ea"/>
                <a:cs typeface="Arial"/>
              </a:rPr>
              <a:t>tem</a:t>
            </a:r>
            <a:r>
              <a:rPr kumimoji="0" lang="en-GB" sz="2400" b="0" i="0" u="none" strike="noStrike" kern="1200" cap="none" spc="10" normalizeH="0" baseline="0" noProof="0">
                <a:ln>
                  <a:noFill/>
                </a:ln>
                <a:solidFill>
                  <a:prstClr val="black"/>
                </a:solidFill>
                <a:effectLst/>
                <a:uLnTx/>
                <a:uFillTx/>
                <a:latin typeface="Arial"/>
                <a:ea typeface="+mn-ea"/>
                <a:cs typeface="Arial"/>
              </a:rPr>
              <a:t> </a:t>
            </a:r>
            <a:r>
              <a:rPr kumimoji="0" lang="en-GB" sz="2400" b="0" i="0" u="none" strike="noStrike" kern="1200" cap="none" spc="-95" normalizeH="0" baseline="0" noProof="0" err="1">
                <a:ln>
                  <a:noFill/>
                </a:ln>
                <a:solidFill>
                  <a:prstClr val="black"/>
                </a:solidFill>
                <a:effectLst/>
                <a:uLnTx/>
                <a:uFillTx/>
                <a:latin typeface="Arial"/>
                <a:ea typeface="+mn-ea"/>
                <a:cs typeface="Arial"/>
              </a:rPr>
              <a:t>fugiae</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120" normalizeH="0" baseline="0" noProof="0" err="1">
                <a:ln>
                  <a:noFill/>
                </a:ln>
                <a:solidFill>
                  <a:prstClr val="black"/>
                </a:solidFill>
                <a:effectLst/>
                <a:uLnTx/>
                <a:uFillTx/>
                <a:latin typeface="Arial"/>
                <a:ea typeface="+mn-ea"/>
                <a:cs typeface="Arial"/>
              </a:rPr>
              <a:t>magnis</a:t>
            </a:r>
            <a:r>
              <a:rPr kumimoji="0" lang="en-GB" sz="2400" b="0" i="0" u="none" strike="noStrike" kern="1200" cap="none" spc="10" normalizeH="0" baseline="0" noProof="0">
                <a:ln>
                  <a:noFill/>
                </a:ln>
                <a:solidFill>
                  <a:prstClr val="black"/>
                </a:solidFill>
                <a:effectLst/>
                <a:uLnTx/>
                <a:uFillTx/>
                <a:latin typeface="Arial"/>
                <a:ea typeface="+mn-ea"/>
                <a:cs typeface="Arial"/>
              </a:rPr>
              <a:t> </a:t>
            </a:r>
            <a:r>
              <a:rPr kumimoji="0" lang="en-GB" sz="2400" b="0" i="0" u="none" strike="noStrike" kern="1200" cap="none" spc="-40" normalizeH="0" baseline="0" noProof="0" err="1">
                <a:ln>
                  <a:noFill/>
                </a:ln>
                <a:solidFill>
                  <a:prstClr val="black"/>
                </a:solidFill>
                <a:effectLst/>
                <a:uLnTx/>
                <a:uFillTx/>
                <a:latin typeface="Arial"/>
                <a:ea typeface="+mn-ea"/>
                <a:cs typeface="Arial"/>
              </a:rPr>
              <a:t>dolorescit</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85" normalizeH="0" baseline="0" noProof="0" err="1">
                <a:ln>
                  <a:noFill/>
                </a:ln>
                <a:solidFill>
                  <a:prstClr val="black"/>
                </a:solidFill>
                <a:effectLst/>
                <a:uLnTx/>
                <a:uFillTx/>
                <a:latin typeface="Arial"/>
                <a:ea typeface="+mn-ea"/>
                <a:cs typeface="Arial"/>
              </a:rPr>
              <a:t>andit</a:t>
            </a:r>
            <a:r>
              <a:rPr kumimoji="0" lang="en-GB" sz="2400" b="0" i="0" u="none" strike="noStrike" kern="1200" cap="none" spc="-85" normalizeH="0" baseline="0" noProof="0">
                <a:ln>
                  <a:noFill/>
                </a:ln>
                <a:solidFill>
                  <a:prstClr val="black"/>
                </a:solidFill>
                <a:effectLst/>
                <a:uLnTx/>
                <a:uFillTx/>
                <a:latin typeface="Arial"/>
                <a:ea typeface="+mn-ea"/>
                <a:cs typeface="Arial"/>
              </a:rPr>
              <a:t> </a:t>
            </a:r>
            <a:r>
              <a:rPr kumimoji="0" lang="en-GB" sz="2400" b="0" i="0" u="none" strike="noStrike" kern="1200" cap="none" spc="-80" normalizeH="0" baseline="0" noProof="0">
                <a:ln>
                  <a:noFill/>
                </a:ln>
                <a:solidFill>
                  <a:prstClr val="black"/>
                </a:solidFill>
                <a:effectLst/>
                <a:uLnTx/>
                <a:uFillTx/>
                <a:latin typeface="Arial"/>
                <a:ea typeface="+mn-ea"/>
                <a:cs typeface="Arial"/>
              </a:rPr>
              <a:t> </a:t>
            </a:r>
            <a:r>
              <a:rPr kumimoji="0" lang="en-GB" sz="2400" b="0" i="0" u="none" strike="noStrike" kern="1200" cap="none" spc="-90" normalizeH="0" baseline="0" noProof="0" err="1">
                <a:ln>
                  <a:noFill/>
                </a:ln>
                <a:solidFill>
                  <a:prstClr val="black"/>
                </a:solidFill>
                <a:effectLst/>
                <a:uLnTx/>
                <a:uFillTx/>
                <a:latin typeface="Arial"/>
                <a:ea typeface="+mn-ea"/>
                <a:cs typeface="Arial"/>
              </a:rPr>
              <a:t>quuntectur</a:t>
            </a:r>
            <a:r>
              <a:rPr kumimoji="0" lang="en-GB" sz="2400" b="0" i="0" u="none" strike="noStrike" kern="1200" cap="none" spc="-90" normalizeH="0" baseline="0" noProof="0">
                <a:ln>
                  <a:noFill/>
                </a:ln>
                <a:solidFill>
                  <a:prstClr val="black"/>
                </a:solidFill>
                <a:effectLst/>
                <a:uLnTx/>
                <a:uFillTx/>
                <a:latin typeface="Arial"/>
                <a:ea typeface="+mn-ea"/>
                <a:cs typeface="Arial"/>
              </a:rPr>
              <a:t>,</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85" normalizeH="0" baseline="0" noProof="0" err="1">
                <a:ln>
                  <a:noFill/>
                </a:ln>
                <a:solidFill>
                  <a:prstClr val="black"/>
                </a:solidFill>
                <a:effectLst/>
                <a:uLnTx/>
                <a:uFillTx/>
                <a:latin typeface="Arial"/>
                <a:ea typeface="+mn-ea"/>
                <a:cs typeface="Arial"/>
              </a:rPr>
              <a:t>sequi</a:t>
            </a:r>
            <a:r>
              <a:rPr kumimoji="0" lang="en-GB" sz="2400" b="0" i="0" u="none" strike="noStrike" kern="1200" cap="none" spc="10" normalizeH="0" baseline="0" noProof="0">
                <a:ln>
                  <a:noFill/>
                </a:ln>
                <a:solidFill>
                  <a:prstClr val="black"/>
                </a:solidFill>
                <a:effectLst/>
                <a:uLnTx/>
                <a:uFillTx/>
                <a:latin typeface="Arial"/>
                <a:ea typeface="+mn-ea"/>
                <a:cs typeface="Arial"/>
              </a:rPr>
              <a:t> </a:t>
            </a:r>
            <a:r>
              <a:rPr kumimoji="0" lang="en-GB" sz="2400" b="0" i="0" u="none" strike="noStrike" kern="1200" cap="none" spc="-70" normalizeH="0" baseline="0" noProof="0" err="1">
                <a:ln>
                  <a:noFill/>
                </a:ln>
                <a:solidFill>
                  <a:prstClr val="black"/>
                </a:solidFill>
                <a:effectLst/>
                <a:uLnTx/>
                <a:uFillTx/>
                <a:latin typeface="Arial"/>
                <a:ea typeface="+mn-ea"/>
                <a:cs typeface="Arial"/>
              </a:rPr>
              <a:t>te</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95" normalizeH="0" baseline="0" noProof="0">
                <a:ln>
                  <a:noFill/>
                </a:ln>
                <a:solidFill>
                  <a:prstClr val="black"/>
                </a:solidFill>
                <a:effectLst/>
                <a:uLnTx/>
                <a:uFillTx/>
                <a:latin typeface="Arial"/>
                <a:ea typeface="+mn-ea"/>
                <a:cs typeface="Arial"/>
              </a:rPr>
              <a:t>vit</a:t>
            </a:r>
            <a:r>
              <a:rPr kumimoji="0" lang="en-GB" sz="2400" b="0" i="0" u="none" strike="noStrike" kern="1200" cap="none" spc="10" normalizeH="0" baseline="0" noProof="0">
                <a:ln>
                  <a:noFill/>
                </a:ln>
                <a:solidFill>
                  <a:prstClr val="black"/>
                </a:solidFill>
                <a:effectLst/>
                <a:uLnTx/>
                <a:uFillTx/>
                <a:latin typeface="Arial"/>
                <a:ea typeface="+mn-ea"/>
                <a:cs typeface="Arial"/>
              </a:rPr>
              <a:t> </a:t>
            </a:r>
            <a:r>
              <a:rPr kumimoji="0" lang="en-GB" sz="2400" b="0" i="0" u="none" strike="noStrike" kern="1200" cap="none" spc="-80" normalizeH="0" baseline="0" noProof="0" err="1">
                <a:ln>
                  <a:noFill/>
                </a:ln>
                <a:solidFill>
                  <a:prstClr val="black"/>
                </a:solidFill>
                <a:effectLst/>
                <a:uLnTx/>
                <a:uFillTx/>
                <a:latin typeface="Arial"/>
                <a:ea typeface="+mn-ea"/>
                <a:cs typeface="Arial"/>
              </a:rPr>
              <a:t>reribusa</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75" normalizeH="0" baseline="0" noProof="0" err="1">
                <a:ln>
                  <a:noFill/>
                </a:ln>
                <a:solidFill>
                  <a:prstClr val="black"/>
                </a:solidFill>
                <a:effectLst/>
                <a:uLnTx/>
                <a:uFillTx/>
                <a:latin typeface="Arial"/>
                <a:ea typeface="+mn-ea"/>
                <a:cs typeface="Arial"/>
              </a:rPr>
              <a:t>consequati</a:t>
            </a:r>
            <a:r>
              <a:rPr kumimoji="0" lang="en-GB" sz="2400" b="0" i="0" u="none" strike="noStrike" kern="1200" cap="none" spc="10" normalizeH="0" baseline="0" noProof="0">
                <a:ln>
                  <a:noFill/>
                </a:ln>
                <a:solidFill>
                  <a:prstClr val="black"/>
                </a:solidFill>
                <a:effectLst/>
                <a:uLnTx/>
                <a:uFillTx/>
                <a:latin typeface="Arial"/>
                <a:ea typeface="+mn-ea"/>
                <a:cs typeface="Arial"/>
              </a:rPr>
              <a:t> </a:t>
            </a:r>
            <a:r>
              <a:rPr kumimoji="0" lang="en-GB" sz="2400" b="0" i="0" u="none" strike="noStrike" kern="1200" cap="none" spc="-105" normalizeH="0" baseline="0" noProof="0" err="1">
                <a:ln>
                  <a:noFill/>
                </a:ln>
                <a:solidFill>
                  <a:prstClr val="black"/>
                </a:solidFill>
                <a:effectLst/>
                <a:uLnTx/>
                <a:uFillTx/>
                <a:latin typeface="Arial"/>
                <a:ea typeface="+mn-ea"/>
                <a:cs typeface="Arial"/>
              </a:rPr>
              <a:t>quia</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55" normalizeH="0" baseline="0" noProof="0" err="1">
                <a:ln>
                  <a:noFill/>
                </a:ln>
                <a:solidFill>
                  <a:prstClr val="black"/>
                </a:solidFill>
                <a:effectLst/>
                <a:uLnTx/>
                <a:uFillTx/>
                <a:latin typeface="Arial"/>
                <a:ea typeface="+mn-ea"/>
                <a:cs typeface="Arial"/>
              </a:rPr>
              <a:t>corem</a:t>
            </a:r>
            <a:r>
              <a:rPr kumimoji="0" lang="en-GB" sz="2400" b="0" i="0" u="none" strike="noStrike" kern="1200" cap="none" spc="-55" normalizeH="0" baseline="0" noProof="0">
                <a:ln>
                  <a:noFill/>
                </a:ln>
                <a:solidFill>
                  <a:prstClr val="black"/>
                </a:solidFill>
                <a:effectLst/>
                <a:uLnTx/>
                <a:uFillTx/>
                <a:latin typeface="Arial"/>
                <a:ea typeface="+mn-ea"/>
                <a:cs typeface="Arial"/>
              </a:rPr>
              <a:t>. </a:t>
            </a:r>
            <a:r>
              <a:rPr kumimoji="0" lang="en-GB" sz="2400" b="0" i="0" u="none" strike="noStrike" kern="1200" cap="none" spc="-1125" normalizeH="0" baseline="0" noProof="0">
                <a:ln>
                  <a:noFill/>
                </a:ln>
                <a:solidFill>
                  <a:prstClr val="black"/>
                </a:solidFill>
                <a:effectLst/>
                <a:uLnTx/>
                <a:uFillTx/>
                <a:latin typeface="Arial"/>
                <a:ea typeface="+mn-ea"/>
                <a:cs typeface="Arial"/>
              </a:rPr>
              <a:t> </a:t>
            </a:r>
            <a:r>
              <a:rPr kumimoji="0" lang="en-GB" sz="2400" b="0" i="0" u="none" strike="noStrike" kern="1200" cap="none" spc="-40" normalizeH="0" baseline="0" noProof="0" err="1">
                <a:ln>
                  <a:noFill/>
                </a:ln>
                <a:solidFill>
                  <a:prstClr val="black"/>
                </a:solidFill>
                <a:effectLst/>
                <a:uLnTx/>
                <a:uFillTx/>
                <a:latin typeface="Arial"/>
                <a:ea typeface="+mn-ea"/>
                <a:cs typeface="Arial"/>
              </a:rPr>
              <a:t>Ihicidit</a:t>
            </a:r>
            <a:r>
              <a:rPr kumimoji="0" lang="en-GB" sz="2400" b="0" i="0" u="none" strike="noStrike" kern="1200" cap="none" spc="0" normalizeH="0" baseline="0" noProof="0">
                <a:ln>
                  <a:noFill/>
                </a:ln>
                <a:solidFill>
                  <a:prstClr val="black"/>
                </a:solidFill>
                <a:effectLst/>
                <a:uLnTx/>
                <a:uFillTx/>
                <a:latin typeface="Arial"/>
                <a:ea typeface="+mn-ea"/>
                <a:cs typeface="Arial"/>
              </a:rPr>
              <a:t> </a:t>
            </a:r>
            <a:r>
              <a:rPr kumimoji="0" lang="en-GB" sz="2400" b="0" i="0" u="none" strike="noStrike" kern="1200" cap="none" spc="-145" normalizeH="0" baseline="0" noProof="0">
                <a:ln>
                  <a:noFill/>
                </a:ln>
                <a:solidFill>
                  <a:prstClr val="black"/>
                </a:solidFill>
                <a:effectLst/>
                <a:uLnTx/>
                <a:uFillTx/>
                <a:latin typeface="Arial"/>
                <a:ea typeface="+mn-ea"/>
                <a:cs typeface="Arial"/>
              </a:rPr>
              <a:t>as</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120" normalizeH="0" baseline="0" noProof="0" err="1">
                <a:ln>
                  <a:noFill/>
                </a:ln>
                <a:solidFill>
                  <a:prstClr val="black"/>
                </a:solidFill>
                <a:effectLst/>
                <a:uLnTx/>
                <a:uFillTx/>
                <a:latin typeface="Arial"/>
                <a:ea typeface="+mn-ea"/>
                <a:cs typeface="Arial"/>
              </a:rPr>
              <a:t>susantium</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70" normalizeH="0" baseline="0" noProof="0">
                <a:ln>
                  <a:noFill/>
                </a:ln>
                <a:solidFill>
                  <a:prstClr val="black"/>
                </a:solidFill>
                <a:effectLst/>
                <a:uLnTx/>
                <a:uFillTx/>
                <a:latin typeface="Arial"/>
                <a:ea typeface="+mn-ea"/>
                <a:cs typeface="Arial"/>
              </a:rPr>
              <a:t>et</a:t>
            </a:r>
            <a:r>
              <a:rPr kumimoji="0" lang="en-GB" sz="2400" b="0" i="0" u="none" strike="noStrike" kern="1200" cap="none" spc="0" normalizeH="0" baseline="0" noProof="0">
                <a:ln>
                  <a:noFill/>
                </a:ln>
                <a:solidFill>
                  <a:prstClr val="black"/>
                </a:solidFill>
                <a:effectLst/>
                <a:uLnTx/>
                <a:uFillTx/>
                <a:latin typeface="Arial"/>
                <a:ea typeface="+mn-ea"/>
                <a:cs typeface="Arial"/>
              </a:rPr>
              <a:t> </a:t>
            </a:r>
            <a:r>
              <a:rPr kumimoji="0" lang="en-GB" sz="2400" b="0" i="0" u="none" strike="noStrike" kern="1200" cap="none" spc="-180" normalizeH="0" baseline="0" noProof="0" err="1">
                <a:ln>
                  <a:noFill/>
                </a:ln>
                <a:solidFill>
                  <a:prstClr val="black"/>
                </a:solidFill>
                <a:effectLst/>
                <a:uLnTx/>
                <a:uFillTx/>
                <a:latin typeface="Arial"/>
                <a:ea typeface="+mn-ea"/>
                <a:cs typeface="Arial"/>
              </a:rPr>
              <a:t>ea</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140" normalizeH="0" baseline="0" noProof="0">
                <a:ln>
                  <a:noFill/>
                </a:ln>
                <a:solidFill>
                  <a:prstClr val="black"/>
                </a:solidFill>
                <a:effectLst/>
                <a:uLnTx/>
                <a:uFillTx/>
                <a:latin typeface="Arial"/>
                <a:ea typeface="+mn-ea"/>
                <a:cs typeface="Arial"/>
              </a:rPr>
              <a:t>sum</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95" normalizeH="0" baseline="0" noProof="0" err="1">
                <a:ln>
                  <a:noFill/>
                </a:ln>
                <a:solidFill>
                  <a:prstClr val="black"/>
                </a:solidFill>
                <a:effectLst/>
                <a:uLnTx/>
                <a:uFillTx/>
                <a:latin typeface="Arial"/>
                <a:ea typeface="+mn-ea"/>
                <a:cs typeface="Arial"/>
              </a:rPr>
              <a:t>eos</a:t>
            </a:r>
            <a:r>
              <a:rPr kumimoji="0" lang="en-GB" sz="2400" b="0" i="0" u="none" strike="noStrike" kern="1200" cap="none" spc="0" normalizeH="0" baseline="0" noProof="0">
                <a:ln>
                  <a:noFill/>
                </a:ln>
                <a:solidFill>
                  <a:prstClr val="black"/>
                </a:solidFill>
                <a:effectLst/>
                <a:uLnTx/>
                <a:uFillTx/>
                <a:latin typeface="Arial"/>
                <a:ea typeface="+mn-ea"/>
                <a:cs typeface="Arial"/>
              </a:rPr>
              <a:t> </a:t>
            </a:r>
            <a:r>
              <a:rPr kumimoji="0" lang="en-GB" sz="2400" b="0" i="0" u="none" strike="noStrike" kern="1200" cap="none" spc="-85" normalizeH="0" baseline="0" noProof="0" err="1">
                <a:ln>
                  <a:noFill/>
                </a:ln>
                <a:solidFill>
                  <a:prstClr val="black"/>
                </a:solidFill>
                <a:effectLst/>
                <a:uLnTx/>
                <a:uFillTx/>
                <a:latin typeface="Arial"/>
                <a:ea typeface="+mn-ea"/>
                <a:cs typeface="Arial"/>
              </a:rPr>
              <a:t>voluptati</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70" normalizeH="0" baseline="0" noProof="0" err="1">
                <a:ln>
                  <a:noFill/>
                </a:ln>
                <a:solidFill>
                  <a:prstClr val="black"/>
                </a:solidFill>
                <a:effectLst/>
                <a:uLnTx/>
                <a:uFillTx/>
                <a:latin typeface="Arial"/>
                <a:ea typeface="+mn-ea"/>
                <a:cs typeface="Arial"/>
              </a:rPr>
              <a:t>ut</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95" normalizeH="0" baseline="0" noProof="0">
                <a:ln>
                  <a:noFill/>
                </a:ln>
                <a:solidFill>
                  <a:prstClr val="black"/>
                </a:solidFill>
                <a:effectLst/>
                <a:uLnTx/>
                <a:uFillTx/>
                <a:latin typeface="Arial"/>
                <a:ea typeface="+mn-ea"/>
                <a:cs typeface="Arial"/>
              </a:rPr>
              <a:t>lab</a:t>
            </a:r>
            <a:endParaRPr kumimoji="0" lang="en-GB" sz="2400" b="0" i="0" u="none" strike="noStrike" kern="1200" cap="none" spc="0" normalizeH="0" baseline="0" noProof="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17927023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Only - Colour Logo">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62D0D75-39C2-3A7B-6967-E4393C0CFCD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7480"/>
          <a:stretch/>
        </p:blipFill>
        <p:spPr>
          <a:xfrm flipH="1">
            <a:off x="8981161" y="-1"/>
            <a:ext cx="3210839" cy="1110112"/>
          </a:xfrm>
          <a:prstGeom prst="rect">
            <a:avLst/>
          </a:prstGeom>
        </p:spPr>
      </p:pic>
      <p:pic>
        <p:nvPicPr>
          <p:cNvPr id="13" name="Picture 12" descr="A picture containing logo&#10;&#10;Description automatically generated">
            <a:extLst>
              <a:ext uri="{FF2B5EF4-FFF2-40B4-BE49-F238E27FC236}">
                <a16:creationId xmlns:a16="http://schemas.microsoft.com/office/drawing/2014/main" id="{A0EBBBF1-AF22-16CC-B63C-3380C2AA9A2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29978" y="300545"/>
            <a:ext cx="1790845" cy="504421"/>
          </a:xfrm>
          <a:prstGeom prst="rect">
            <a:avLst/>
          </a:prstGeom>
        </p:spPr>
      </p:pic>
      <p:sp>
        <p:nvSpPr>
          <p:cNvPr id="2" name="Title 1">
            <a:extLst>
              <a:ext uri="{FF2B5EF4-FFF2-40B4-BE49-F238E27FC236}">
                <a16:creationId xmlns:a16="http://schemas.microsoft.com/office/drawing/2014/main" id="{48A4FD27-742C-FA65-9BE0-2AE4E1D822AD}"/>
              </a:ext>
            </a:extLst>
          </p:cNvPr>
          <p:cNvSpPr>
            <a:spLocks noGrp="1"/>
          </p:cNvSpPr>
          <p:nvPr>
            <p:ph type="title"/>
          </p:nvPr>
        </p:nvSpPr>
        <p:spPr>
          <a:xfrm>
            <a:off x="504000" y="496398"/>
            <a:ext cx="9045595" cy="432000"/>
          </a:xfrm>
        </p:spPr>
        <p:txBody>
          <a:bodyPr lIns="0"/>
          <a:lstStyle>
            <a:lvl1pPr>
              <a:lnSpc>
                <a:spcPct val="80000"/>
              </a:lnSpc>
              <a:defRPr/>
            </a:lvl1pPr>
          </a:lstStyle>
          <a:p>
            <a:r>
              <a:rPr lang="en-US"/>
              <a:t>Click to edit Master title style</a:t>
            </a:r>
            <a:endParaRPr lang="en-GB"/>
          </a:p>
        </p:txBody>
      </p:sp>
      <p:sp>
        <p:nvSpPr>
          <p:cNvPr id="4" name="Date Placeholder 3">
            <a:extLst>
              <a:ext uri="{FF2B5EF4-FFF2-40B4-BE49-F238E27FC236}">
                <a16:creationId xmlns:a16="http://schemas.microsoft.com/office/drawing/2014/main" id="{7C10B914-65F3-1727-3E9E-CD1AED98AE3A}"/>
              </a:ext>
            </a:extLst>
          </p:cNvPr>
          <p:cNvSpPr>
            <a:spLocks noGrp="1"/>
          </p:cNvSpPr>
          <p:nvPr>
            <p:ph type="dt" sz="half" idx="10"/>
          </p:nvPr>
        </p:nvSpPr>
        <p:spPr>
          <a:xfrm>
            <a:off x="503999" y="6275388"/>
            <a:ext cx="2160000" cy="365125"/>
          </a:xfrm>
        </p:spPr>
        <p:txBody>
          <a:bodyPr/>
          <a:lstStyle/>
          <a:p>
            <a:fld id="{1F90F196-1E34-42D7-917F-90C68AD1D4DE}" type="datetimeFigureOut">
              <a:rPr lang="en-GB" smtClean="0"/>
              <a:t>18/03/2026</a:t>
            </a:fld>
            <a:endParaRPr lang="en-GB"/>
          </a:p>
        </p:txBody>
      </p:sp>
      <p:sp>
        <p:nvSpPr>
          <p:cNvPr id="5" name="Footer Placeholder 4">
            <a:extLst>
              <a:ext uri="{FF2B5EF4-FFF2-40B4-BE49-F238E27FC236}">
                <a16:creationId xmlns:a16="http://schemas.microsoft.com/office/drawing/2014/main" id="{9246476A-1E9D-2D93-F22D-5584872B2777}"/>
              </a:ext>
            </a:extLst>
          </p:cNvPr>
          <p:cNvSpPr>
            <a:spLocks noGrp="1"/>
          </p:cNvSpPr>
          <p:nvPr>
            <p:ph type="ftr" sz="quarter" idx="11"/>
          </p:nvPr>
        </p:nvSpPr>
        <p:spPr>
          <a:xfrm>
            <a:off x="5016000" y="6275388"/>
            <a:ext cx="2160000" cy="365125"/>
          </a:xfrm>
        </p:spPr>
        <p:txBody>
          <a:bodyPr/>
          <a:lstStyle/>
          <a:p>
            <a:endParaRPr lang="en-GB"/>
          </a:p>
        </p:txBody>
      </p:sp>
      <p:sp>
        <p:nvSpPr>
          <p:cNvPr id="6" name="Slide Number Placeholder 5">
            <a:extLst>
              <a:ext uri="{FF2B5EF4-FFF2-40B4-BE49-F238E27FC236}">
                <a16:creationId xmlns:a16="http://schemas.microsoft.com/office/drawing/2014/main" id="{F68F5C42-B5E4-ED93-CD93-45949282F24B}"/>
              </a:ext>
            </a:extLst>
          </p:cNvPr>
          <p:cNvSpPr>
            <a:spLocks noGrp="1"/>
          </p:cNvSpPr>
          <p:nvPr>
            <p:ph type="sldNum" sz="quarter" idx="12"/>
          </p:nvPr>
        </p:nvSpPr>
        <p:spPr>
          <a:xfrm>
            <a:off x="9525598" y="6275388"/>
            <a:ext cx="2160000" cy="365125"/>
          </a:xfrm>
        </p:spPr>
        <p:txBody>
          <a:bodyPr/>
          <a:lstStyle/>
          <a:p>
            <a:fld id="{B37A0D5A-3AA5-44E3-8DEE-E8B05B9624E4}" type="slidenum">
              <a:rPr lang="en-GB" smtClean="0"/>
              <a:t>‹#›</a:t>
            </a:fld>
            <a:endParaRPr lang="en-GB"/>
          </a:p>
        </p:txBody>
      </p:sp>
      <p:sp>
        <p:nvSpPr>
          <p:cNvPr id="11" name="Text Placeholder 10">
            <a:extLst>
              <a:ext uri="{FF2B5EF4-FFF2-40B4-BE49-F238E27FC236}">
                <a16:creationId xmlns:a16="http://schemas.microsoft.com/office/drawing/2014/main" id="{958679D4-3622-0B21-9BF7-AA6D279C6E92}"/>
              </a:ext>
            </a:extLst>
          </p:cNvPr>
          <p:cNvSpPr>
            <a:spLocks noGrp="1"/>
          </p:cNvSpPr>
          <p:nvPr>
            <p:ph type="body" sz="quarter" idx="14"/>
          </p:nvPr>
        </p:nvSpPr>
        <p:spPr>
          <a:xfrm>
            <a:off x="503999" y="1492394"/>
            <a:ext cx="11181597" cy="5004935"/>
          </a:xfrm>
        </p:spPr>
        <p:txBody>
          <a:bodyPr lIns="36000">
            <a:noAutofit/>
          </a:bodyPr>
          <a:lstStyle>
            <a:lvl1pPr>
              <a:spcBef>
                <a:spcPts val="900"/>
              </a:spcBef>
              <a:defRPr/>
            </a:lvl1pPr>
            <a:lvl4pPr>
              <a:spcBef>
                <a:spcPts val="1200"/>
              </a:spcBef>
              <a:defRPr/>
            </a:lvl4pPr>
            <a:lvl5pPr>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30C1E9A1-CD1B-5FDA-94BB-19BAB34DDA0F}"/>
              </a:ext>
            </a:extLst>
          </p:cNvPr>
          <p:cNvSpPr>
            <a:spLocks noGrp="1"/>
          </p:cNvSpPr>
          <p:nvPr>
            <p:ph type="body" sz="quarter" idx="16"/>
          </p:nvPr>
        </p:nvSpPr>
        <p:spPr>
          <a:xfrm>
            <a:off x="504000" y="921239"/>
            <a:ext cx="9045595" cy="399364"/>
          </a:xfrm>
        </p:spPr>
        <p:txBody>
          <a:bodyPr lIns="36000">
            <a:noAutofit/>
          </a:bodyPr>
          <a:lstStyle>
            <a:lvl1pPr marL="0" indent="0">
              <a:buNone/>
              <a:defRPr sz="2000">
                <a:solidFill>
                  <a:schemeClr val="accent3"/>
                </a:solidFill>
              </a:defRPr>
            </a:lvl1pPr>
          </a:lstStyle>
          <a:p>
            <a:pPr lvl="0"/>
            <a:r>
              <a:rPr lang="en-US"/>
              <a:t>Click to edit Master text styles</a:t>
            </a:r>
          </a:p>
        </p:txBody>
      </p:sp>
    </p:spTree>
    <p:extLst>
      <p:ext uri="{BB962C8B-B14F-4D97-AF65-F5344CB8AC3E}">
        <p14:creationId xmlns:p14="http://schemas.microsoft.com/office/powerpoint/2010/main" val="28333159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Only - White Logo">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73ADC5AD-FE40-61F3-3F31-F861E9AD5F1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7480"/>
          <a:stretch/>
        </p:blipFill>
        <p:spPr>
          <a:xfrm flipH="1">
            <a:off x="8981161" y="-1"/>
            <a:ext cx="3210839" cy="1110112"/>
          </a:xfrm>
          <a:prstGeom prst="rect">
            <a:avLst/>
          </a:prstGeom>
        </p:spPr>
      </p:pic>
      <p:pic>
        <p:nvPicPr>
          <p:cNvPr id="7" name="Graphic 6">
            <a:extLst>
              <a:ext uri="{FF2B5EF4-FFF2-40B4-BE49-F238E27FC236}">
                <a16:creationId xmlns:a16="http://schemas.microsoft.com/office/drawing/2014/main" id="{4BC41DB3-F407-24FF-9899-2C82FF8F75A2}"/>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69140" y="367200"/>
            <a:ext cx="1679999" cy="378000"/>
          </a:xfrm>
          <a:prstGeom prst="rect">
            <a:avLst/>
          </a:prstGeom>
        </p:spPr>
      </p:pic>
      <p:sp>
        <p:nvSpPr>
          <p:cNvPr id="2" name="Title 1">
            <a:extLst>
              <a:ext uri="{FF2B5EF4-FFF2-40B4-BE49-F238E27FC236}">
                <a16:creationId xmlns:a16="http://schemas.microsoft.com/office/drawing/2014/main" id="{48A4FD27-742C-FA65-9BE0-2AE4E1D822AD}"/>
              </a:ext>
            </a:extLst>
          </p:cNvPr>
          <p:cNvSpPr>
            <a:spLocks noGrp="1"/>
          </p:cNvSpPr>
          <p:nvPr>
            <p:ph type="title"/>
          </p:nvPr>
        </p:nvSpPr>
        <p:spPr>
          <a:xfrm>
            <a:off x="504000" y="496398"/>
            <a:ext cx="9045595" cy="432000"/>
          </a:xfrm>
        </p:spPr>
        <p:txBody>
          <a:bodyPr lIns="0"/>
          <a:lstStyle>
            <a:lvl1pPr>
              <a:lnSpc>
                <a:spcPct val="80000"/>
              </a:lnSpc>
              <a:defRPr/>
            </a:lvl1pPr>
          </a:lstStyle>
          <a:p>
            <a:r>
              <a:rPr lang="en-US"/>
              <a:t>Click to edit Master title style</a:t>
            </a:r>
            <a:endParaRPr lang="en-GB"/>
          </a:p>
        </p:txBody>
      </p:sp>
      <p:sp>
        <p:nvSpPr>
          <p:cNvPr id="4" name="Date Placeholder 3">
            <a:extLst>
              <a:ext uri="{FF2B5EF4-FFF2-40B4-BE49-F238E27FC236}">
                <a16:creationId xmlns:a16="http://schemas.microsoft.com/office/drawing/2014/main" id="{7C10B914-65F3-1727-3E9E-CD1AED98AE3A}"/>
              </a:ext>
            </a:extLst>
          </p:cNvPr>
          <p:cNvSpPr>
            <a:spLocks noGrp="1"/>
          </p:cNvSpPr>
          <p:nvPr>
            <p:ph type="dt" sz="half" idx="10"/>
          </p:nvPr>
        </p:nvSpPr>
        <p:spPr>
          <a:xfrm>
            <a:off x="503999" y="6275388"/>
            <a:ext cx="2160000" cy="365125"/>
          </a:xfrm>
        </p:spPr>
        <p:txBody>
          <a:bodyPr/>
          <a:lstStyle/>
          <a:p>
            <a:fld id="{1F90F196-1E34-42D7-917F-90C68AD1D4DE}" type="datetimeFigureOut">
              <a:rPr lang="en-GB" smtClean="0"/>
              <a:t>18/03/2026</a:t>
            </a:fld>
            <a:endParaRPr lang="en-GB"/>
          </a:p>
        </p:txBody>
      </p:sp>
      <p:sp>
        <p:nvSpPr>
          <p:cNvPr id="5" name="Footer Placeholder 4">
            <a:extLst>
              <a:ext uri="{FF2B5EF4-FFF2-40B4-BE49-F238E27FC236}">
                <a16:creationId xmlns:a16="http://schemas.microsoft.com/office/drawing/2014/main" id="{9246476A-1E9D-2D93-F22D-5584872B2777}"/>
              </a:ext>
            </a:extLst>
          </p:cNvPr>
          <p:cNvSpPr>
            <a:spLocks noGrp="1"/>
          </p:cNvSpPr>
          <p:nvPr>
            <p:ph type="ftr" sz="quarter" idx="11"/>
          </p:nvPr>
        </p:nvSpPr>
        <p:spPr>
          <a:xfrm>
            <a:off x="5016000" y="6275388"/>
            <a:ext cx="2160000" cy="365125"/>
          </a:xfrm>
        </p:spPr>
        <p:txBody>
          <a:bodyPr/>
          <a:lstStyle/>
          <a:p>
            <a:endParaRPr lang="en-GB"/>
          </a:p>
        </p:txBody>
      </p:sp>
      <p:sp>
        <p:nvSpPr>
          <p:cNvPr id="6" name="Slide Number Placeholder 5">
            <a:extLst>
              <a:ext uri="{FF2B5EF4-FFF2-40B4-BE49-F238E27FC236}">
                <a16:creationId xmlns:a16="http://schemas.microsoft.com/office/drawing/2014/main" id="{F68F5C42-B5E4-ED93-CD93-45949282F24B}"/>
              </a:ext>
            </a:extLst>
          </p:cNvPr>
          <p:cNvSpPr>
            <a:spLocks noGrp="1"/>
          </p:cNvSpPr>
          <p:nvPr>
            <p:ph type="sldNum" sz="quarter" idx="12"/>
          </p:nvPr>
        </p:nvSpPr>
        <p:spPr>
          <a:xfrm>
            <a:off x="9525598" y="6275388"/>
            <a:ext cx="2160000" cy="365125"/>
          </a:xfrm>
        </p:spPr>
        <p:txBody>
          <a:bodyPr/>
          <a:lstStyle/>
          <a:p>
            <a:fld id="{B37A0D5A-3AA5-44E3-8DEE-E8B05B9624E4}" type="slidenum">
              <a:rPr lang="en-GB" smtClean="0"/>
              <a:t>‹#›</a:t>
            </a:fld>
            <a:endParaRPr lang="en-GB"/>
          </a:p>
        </p:txBody>
      </p:sp>
      <p:sp>
        <p:nvSpPr>
          <p:cNvPr id="11" name="Text Placeholder 10">
            <a:extLst>
              <a:ext uri="{FF2B5EF4-FFF2-40B4-BE49-F238E27FC236}">
                <a16:creationId xmlns:a16="http://schemas.microsoft.com/office/drawing/2014/main" id="{958679D4-3622-0B21-9BF7-AA6D279C6E92}"/>
              </a:ext>
            </a:extLst>
          </p:cNvPr>
          <p:cNvSpPr>
            <a:spLocks noGrp="1"/>
          </p:cNvSpPr>
          <p:nvPr>
            <p:ph type="body" sz="quarter" idx="14"/>
          </p:nvPr>
        </p:nvSpPr>
        <p:spPr>
          <a:xfrm>
            <a:off x="503999" y="1492394"/>
            <a:ext cx="11181597" cy="5004935"/>
          </a:xfrm>
        </p:spPr>
        <p:txBody>
          <a:bodyPr lIns="36000">
            <a:noAutofit/>
          </a:bodyPr>
          <a:lstStyle>
            <a:lvl1pPr>
              <a:spcBef>
                <a:spcPts val="900"/>
              </a:spcBef>
              <a:defRPr/>
            </a:lvl1pPr>
            <a:lvl4pPr>
              <a:spcBef>
                <a:spcPts val="1200"/>
              </a:spcBef>
              <a:defRPr/>
            </a:lvl4pPr>
            <a:lvl5pPr>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30C1E9A1-CD1B-5FDA-94BB-19BAB34DDA0F}"/>
              </a:ext>
            </a:extLst>
          </p:cNvPr>
          <p:cNvSpPr>
            <a:spLocks noGrp="1"/>
          </p:cNvSpPr>
          <p:nvPr>
            <p:ph type="body" sz="quarter" idx="16"/>
          </p:nvPr>
        </p:nvSpPr>
        <p:spPr>
          <a:xfrm>
            <a:off x="504000" y="921239"/>
            <a:ext cx="9045595" cy="399364"/>
          </a:xfrm>
        </p:spPr>
        <p:txBody>
          <a:bodyPr lIns="36000">
            <a:noAutofit/>
          </a:bodyPr>
          <a:lstStyle>
            <a:lvl1pPr marL="0" indent="0">
              <a:buNone/>
              <a:defRPr sz="2000">
                <a:solidFill>
                  <a:schemeClr val="accent3"/>
                </a:solidFill>
              </a:defRPr>
            </a:lvl1pPr>
          </a:lstStyle>
          <a:p>
            <a:pPr lvl="0"/>
            <a:r>
              <a:rPr lang="en-US"/>
              <a:t>Click to edit Master text styles</a:t>
            </a:r>
          </a:p>
        </p:txBody>
      </p:sp>
    </p:spTree>
    <p:extLst>
      <p:ext uri="{BB962C8B-B14F-4D97-AF65-F5344CB8AC3E}">
        <p14:creationId xmlns:p14="http://schemas.microsoft.com/office/powerpoint/2010/main" val="27087680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x Text Boxes - Colour Logo">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62D0D75-39C2-3A7B-6967-E4393C0CFCD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7480"/>
          <a:stretch/>
        </p:blipFill>
        <p:spPr>
          <a:xfrm flipH="1">
            <a:off x="8981161" y="-1"/>
            <a:ext cx="3210839" cy="1110112"/>
          </a:xfrm>
          <a:prstGeom prst="rect">
            <a:avLst/>
          </a:prstGeom>
        </p:spPr>
      </p:pic>
      <p:pic>
        <p:nvPicPr>
          <p:cNvPr id="13" name="Picture 12" descr="A picture containing logo&#10;&#10;Description automatically generated">
            <a:extLst>
              <a:ext uri="{FF2B5EF4-FFF2-40B4-BE49-F238E27FC236}">
                <a16:creationId xmlns:a16="http://schemas.microsoft.com/office/drawing/2014/main" id="{A0EBBBF1-AF22-16CC-B63C-3380C2AA9A2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29978" y="300545"/>
            <a:ext cx="1790845" cy="504421"/>
          </a:xfrm>
          <a:prstGeom prst="rect">
            <a:avLst/>
          </a:prstGeom>
        </p:spPr>
      </p:pic>
      <p:sp>
        <p:nvSpPr>
          <p:cNvPr id="2" name="Title 1">
            <a:extLst>
              <a:ext uri="{FF2B5EF4-FFF2-40B4-BE49-F238E27FC236}">
                <a16:creationId xmlns:a16="http://schemas.microsoft.com/office/drawing/2014/main" id="{48A4FD27-742C-FA65-9BE0-2AE4E1D822AD}"/>
              </a:ext>
            </a:extLst>
          </p:cNvPr>
          <p:cNvSpPr>
            <a:spLocks noGrp="1"/>
          </p:cNvSpPr>
          <p:nvPr>
            <p:ph type="title"/>
          </p:nvPr>
        </p:nvSpPr>
        <p:spPr>
          <a:xfrm>
            <a:off x="504000" y="496398"/>
            <a:ext cx="9045595" cy="432000"/>
          </a:xfrm>
        </p:spPr>
        <p:txBody>
          <a:bodyPr lIns="0"/>
          <a:lstStyle>
            <a:lvl1pPr>
              <a:lnSpc>
                <a:spcPct val="80000"/>
              </a:lnSpc>
              <a:defRPr/>
            </a:lvl1pPr>
          </a:lstStyle>
          <a:p>
            <a:r>
              <a:rPr lang="en-US"/>
              <a:t>Click to edit Master title style</a:t>
            </a:r>
            <a:endParaRPr lang="en-GB"/>
          </a:p>
        </p:txBody>
      </p:sp>
      <p:sp>
        <p:nvSpPr>
          <p:cNvPr id="4" name="Date Placeholder 3">
            <a:extLst>
              <a:ext uri="{FF2B5EF4-FFF2-40B4-BE49-F238E27FC236}">
                <a16:creationId xmlns:a16="http://schemas.microsoft.com/office/drawing/2014/main" id="{7C10B914-65F3-1727-3E9E-CD1AED98AE3A}"/>
              </a:ext>
            </a:extLst>
          </p:cNvPr>
          <p:cNvSpPr>
            <a:spLocks noGrp="1"/>
          </p:cNvSpPr>
          <p:nvPr>
            <p:ph type="dt" sz="half" idx="10"/>
          </p:nvPr>
        </p:nvSpPr>
        <p:spPr>
          <a:xfrm>
            <a:off x="503999" y="6275388"/>
            <a:ext cx="2160000" cy="365125"/>
          </a:xfrm>
        </p:spPr>
        <p:txBody>
          <a:bodyPr/>
          <a:lstStyle/>
          <a:p>
            <a:fld id="{1F90F196-1E34-42D7-917F-90C68AD1D4DE}" type="datetimeFigureOut">
              <a:rPr lang="en-GB" smtClean="0"/>
              <a:t>18/03/2026</a:t>
            </a:fld>
            <a:endParaRPr lang="en-GB"/>
          </a:p>
        </p:txBody>
      </p:sp>
      <p:sp>
        <p:nvSpPr>
          <p:cNvPr id="5" name="Footer Placeholder 4">
            <a:extLst>
              <a:ext uri="{FF2B5EF4-FFF2-40B4-BE49-F238E27FC236}">
                <a16:creationId xmlns:a16="http://schemas.microsoft.com/office/drawing/2014/main" id="{9246476A-1E9D-2D93-F22D-5584872B2777}"/>
              </a:ext>
            </a:extLst>
          </p:cNvPr>
          <p:cNvSpPr>
            <a:spLocks noGrp="1"/>
          </p:cNvSpPr>
          <p:nvPr>
            <p:ph type="ftr" sz="quarter" idx="11"/>
          </p:nvPr>
        </p:nvSpPr>
        <p:spPr>
          <a:xfrm>
            <a:off x="5016000" y="6275388"/>
            <a:ext cx="2160000" cy="365125"/>
          </a:xfrm>
        </p:spPr>
        <p:txBody>
          <a:bodyPr/>
          <a:lstStyle/>
          <a:p>
            <a:endParaRPr lang="en-GB"/>
          </a:p>
        </p:txBody>
      </p:sp>
      <p:sp>
        <p:nvSpPr>
          <p:cNvPr id="6" name="Slide Number Placeholder 5">
            <a:extLst>
              <a:ext uri="{FF2B5EF4-FFF2-40B4-BE49-F238E27FC236}">
                <a16:creationId xmlns:a16="http://schemas.microsoft.com/office/drawing/2014/main" id="{F68F5C42-B5E4-ED93-CD93-45949282F24B}"/>
              </a:ext>
            </a:extLst>
          </p:cNvPr>
          <p:cNvSpPr>
            <a:spLocks noGrp="1"/>
          </p:cNvSpPr>
          <p:nvPr>
            <p:ph type="sldNum" sz="quarter" idx="12"/>
          </p:nvPr>
        </p:nvSpPr>
        <p:spPr>
          <a:xfrm>
            <a:off x="9525598" y="6275388"/>
            <a:ext cx="2160000" cy="365125"/>
          </a:xfrm>
        </p:spPr>
        <p:txBody>
          <a:bodyPr/>
          <a:lstStyle/>
          <a:p>
            <a:fld id="{B37A0D5A-3AA5-44E3-8DEE-E8B05B9624E4}" type="slidenum">
              <a:rPr lang="en-GB" smtClean="0"/>
              <a:t>‹#›</a:t>
            </a:fld>
            <a:endParaRPr lang="en-GB"/>
          </a:p>
        </p:txBody>
      </p:sp>
      <p:sp>
        <p:nvSpPr>
          <p:cNvPr id="11" name="Text Placeholder 10">
            <a:extLst>
              <a:ext uri="{FF2B5EF4-FFF2-40B4-BE49-F238E27FC236}">
                <a16:creationId xmlns:a16="http://schemas.microsoft.com/office/drawing/2014/main" id="{958679D4-3622-0B21-9BF7-AA6D279C6E92}"/>
              </a:ext>
            </a:extLst>
          </p:cNvPr>
          <p:cNvSpPr>
            <a:spLocks noGrp="1"/>
          </p:cNvSpPr>
          <p:nvPr>
            <p:ph type="body" sz="quarter" idx="14"/>
          </p:nvPr>
        </p:nvSpPr>
        <p:spPr>
          <a:xfrm>
            <a:off x="504000" y="1492394"/>
            <a:ext cx="5340002" cy="5004935"/>
          </a:xfrm>
        </p:spPr>
        <p:txBody>
          <a:bodyPr lIns="36000">
            <a:noAutofit/>
          </a:bodyPr>
          <a:lstStyle>
            <a:lvl1pPr>
              <a:spcBef>
                <a:spcPts val="900"/>
              </a:spcBef>
              <a:defRPr/>
            </a:lvl1pPr>
            <a:lvl4pPr>
              <a:spcBef>
                <a:spcPts val="1200"/>
              </a:spcBef>
              <a:defRPr/>
            </a:lvl4pPr>
            <a:lvl5pPr>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30C1E9A1-CD1B-5FDA-94BB-19BAB34DDA0F}"/>
              </a:ext>
            </a:extLst>
          </p:cNvPr>
          <p:cNvSpPr>
            <a:spLocks noGrp="1"/>
          </p:cNvSpPr>
          <p:nvPr>
            <p:ph type="body" sz="quarter" idx="16"/>
          </p:nvPr>
        </p:nvSpPr>
        <p:spPr>
          <a:xfrm>
            <a:off x="504000" y="921239"/>
            <a:ext cx="9045595" cy="399364"/>
          </a:xfrm>
        </p:spPr>
        <p:txBody>
          <a:bodyPr lIns="36000">
            <a:noAutofit/>
          </a:bodyPr>
          <a:lstStyle>
            <a:lvl1pPr marL="0" indent="0">
              <a:buNone/>
              <a:defRPr sz="2000">
                <a:solidFill>
                  <a:schemeClr val="accent3"/>
                </a:solidFill>
              </a:defRPr>
            </a:lvl1pPr>
          </a:lstStyle>
          <a:p>
            <a:pPr lvl="0"/>
            <a:r>
              <a:rPr lang="en-US"/>
              <a:t>Click to edit Master text styles</a:t>
            </a:r>
          </a:p>
        </p:txBody>
      </p:sp>
      <p:sp>
        <p:nvSpPr>
          <p:cNvPr id="3" name="Text Placeholder 10">
            <a:extLst>
              <a:ext uri="{FF2B5EF4-FFF2-40B4-BE49-F238E27FC236}">
                <a16:creationId xmlns:a16="http://schemas.microsoft.com/office/drawing/2014/main" id="{F17F3155-8921-A766-BF29-099C418B425B}"/>
              </a:ext>
            </a:extLst>
          </p:cNvPr>
          <p:cNvSpPr>
            <a:spLocks noGrp="1"/>
          </p:cNvSpPr>
          <p:nvPr>
            <p:ph type="body" sz="quarter" idx="17"/>
          </p:nvPr>
        </p:nvSpPr>
        <p:spPr>
          <a:xfrm>
            <a:off x="6345595" y="1492394"/>
            <a:ext cx="5340002" cy="5004935"/>
          </a:xfrm>
        </p:spPr>
        <p:txBody>
          <a:bodyPr lIns="36000">
            <a:noAutofit/>
          </a:bodyPr>
          <a:lstStyle>
            <a:lvl1pPr>
              <a:spcBef>
                <a:spcPts val="900"/>
              </a:spcBef>
              <a:defRPr/>
            </a:lvl1pPr>
            <a:lvl4pPr>
              <a:spcBef>
                <a:spcPts val="1200"/>
              </a:spcBef>
              <a:defRPr/>
            </a:lvl4pPr>
            <a:lvl5pPr>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684716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x Text Boxes - White Logo">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30D55A88-61CE-3DD7-7936-840FA42448B3}"/>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7480"/>
          <a:stretch/>
        </p:blipFill>
        <p:spPr>
          <a:xfrm flipH="1">
            <a:off x="8981161" y="-1"/>
            <a:ext cx="3210839" cy="1110112"/>
          </a:xfrm>
          <a:prstGeom prst="rect">
            <a:avLst/>
          </a:prstGeom>
        </p:spPr>
      </p:pic>
      <p:pic>
        <p:nvPicPr>
          <p:cNvPr id="8" name="Graphic 7">
            <a:extLst>
              <a:ext uri="{FF2B5EF4-FFF2-40B4-BE49-F238E27FC236}">
                <a16:creationId xmlns:a16="http://schemas.microsoft.com/office/drawing/2014/main" id="{4D3B9F05-3897-B004-7817-04E93B3E6A70}"/>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69140" y="367200"/>
            <a:ext cx="1679999" cy="378000"/>
          </a:xfrm>
          <a:prstGeom prst="rect">
            <a:avLst/>
          </a:prstGeom>
        </p:spPr>
      </p:pic>
      <p:sp>
        <p:nvSpPr>
          <p:cNvPr id="2" name="Title 1">
            <a:extLst>
              <a:ext uri="{FF2B5EF4-FFF2-40B4-BE49-F238E27FC236}">
                <a16:creationId xmlns:a16="http://schemas.microsoft.com/office/drawing/2014/main" id="{48A4FD27-742C-FA65-9BE0-2AE4E1D822AD}"/>
              </a:ext>
            </a:extLst>
          </p:cNvPr>
          <p:cNvSpPr>
            <a:spLocks noGrp="1"/>
          </p:cNvSpPr>
          <p:nvPr>
            <p:ph type="title"/>
          </p:nvPr>
        </p:nvSpPr>
        <p:spPr>
          <a:xfrm>
            <a:off x="504000" y="496398"/>
            <a:ext cx="9045595" cy="432000"/>
          </a:xfrm>
        </p:spPr>
        <p:txBody>
          <a:bodyPr lIns="0"/>
          <a:lstStyle>
            <a:lvl1pPr>
              <a:lnSpc>
                <a:spcPct val="80000"/>
              </a:lnSpc>
              <a:defRPr/>
            </a:lvl1pPr>
          </a:lstStyle>
          <a:p>
            <a:r>
              <a:rPr lang="en-US"/>
              <a:t>Click to edit Master title style</a:t>
            </a:r>
            <a:endParaRPr lang="en-GB"/>
          </a:p>
        </p:txBody>
      </p:sp>
      <p:sp>
        <p:nvSpPr>
          <p:cNvPr id="4" name="Date Placeholder 3">
            <a:extLst>
              <a:ext uri="{FF2B5EF4-FFF2-40B4-BE49-F238E27FC236}">
                <a16:creationId xmlns:a16="http://schemas.microsoft.com/office/drawing/2014/main" id="{7C10B914-65F3-1727-3E9E-CD1AED98AE3A}"/>
              </a:ext>
            </a:extLst>
          </p:cNvPr>
          <p:cNvSpPr>
            <a:spLocks noGrp="1"/>
          </p:cNvSpPr>
          <p:nvPr>
            <p:ph type="dt" sz="half" idx="10"/>
          </p:nvPr>
        </p:nvSpPr>
        <p:spPr>
          <a:xfrm>
            <a:off x="503999" y="6275388"/>
            <a:ext cx="2160000" cy="365125"/>
          </a:xfrm>
        </p:spPr>
        <p:txBody>
          <a:bodyPr/>
          <a:lstStyle/>
          <a:p>
            <a:fld id="{1F90F196-1E34-42D7-917F-90C68AD1D4DE}" type="datetimeFigureOut">
              <a:rPr lang="en-GB" smtClean="0"/>
              <a:t>18/03/2026</a:t>
            </a:fld>
            <a:endParaRPr lang="en-GB"/>
          </a:p>
        </p:txBody>
      </p:sp>
      <p:sp>
        <p:nvSpPr>
          <p:cNvPr id="5" name="Footer Placeholder 4">
            <a:extLst>
              <a:ext uri="{FF2B5EF4-FFF2-40B4-BE49-F238E27FC236}">
                <a16:creationId xmlns:a16="http://schemas.microsoft.com/office/drawing/2014/main" id="{9246476A-1E9D-2D93-F22D-5584872B2777}"/>
              </a:ext>
            </a:extLst>
          </p:cNvPr>
          <p:cNvSpPr>
            <a:spLocks noGrp="1"/>
          </p:cNvSpPr>
          <p:nvPr>
            <p:ph type="ftr" sz="quarter" idx="11"/>
          </p:nvPr>
        </p:nvSpPr>
        <p:spPr>
          <a:xfrm>
            <a:off x="5016000" y="6275388"/>
            <a:ext cx="2160000" cy="365125"/>
          </a:xfrm>
        </p:spPr>
        <p:txBody>
          <a:bodyPr/>
          <a:lstStyle/>
          <a:p>
            <a:endParaRPr lang="en-GB"/>
          </a:p>
        </p:txBody>
      </p:sp>
      <p:sp>
        <p:nvSpPr>
          <p:cNvPr id="6" name="Slide Number Placeholder 5">
            <a:extLst>
              <a:ext uri="{FF2B5EF4-FFF2-40B4-BE49-F238E27FC236}">
                <a16:creationId xmlns:a16="http://schemas.microsoft.com/office/drawing/2014/main" id="{F68F5C42-B5E4-ED93-CD93-45949282F24B}"/>
              </a:ext>
            </a:extLst>
          </p:cNvPr>
          <p:cNvSpPr>
            <a:spLocks noGrp="1"/>
          </p:cNvSpPr>
          <p:nvPr>
            <p:ph type="sldNum" sz="quarter" idx="12"/>
          </p:nvPr>
        </p:nvSpPr>
        <p:spPr>
          <a:xfrm>
            <a:off x="9525598" y="6275388"/>
            <a:ext cx="2160000" cy="365125"/>
          </a:xfrm>
        </p:spPr>
        <p:txBody>
          <a:bodyPr/>
          <a:lstStyle/>
          <a:p>
            <a:fld id="{B37A0D5A-3AA5-44E3-8DEE-E8B05B9624E4}" type="slidenum">
              <a:rPr lang="en-GB" smtClean="0"/>
              <a:t>‹#›</a:t>
            </a:fld>
            <a:endParaRPr lang="en-GB"/>
          </a:p>
        </p:txBody>
      </p:sp>
      <p:sp>
        <p:nvSpPr>
          <p:cNvPr id="11" name="Text Placeholder 10">
            <a:extLst>
              <a:ext uri="{FF2B5EF4-FFF2-40B4-BE49-F238E27FC236}">
                <a16:creationId xmlns:a16="http://schemas.microsoft.com/office/drawing/2014/main" id="{958679D4-3622-0B21-9BF7-AA6D279C6E92}"/>
              </a:ext>
            </a:extLst>
          </p:cNvPr>
          <p:cNvSpPr>
            <a:spLocks noGrp="1"/>
          </p:cNvSpPr>
          <p:nvPr>
            <p:ph type="body" sz="quarter" idx="14"/>
          </p:nvPr>
        </p:nvSpPr>
        <p:spPr>
          <a:xfrm>
            <a:off x="504000" y="1492394"/>
            <a:ext cx="5340002" cy="5004935"/>
          </a:xfrm>
        </p:spPr>
        <p:txBody>
          <a:bodyPr lIns="36000">
            <a:noAutofit/>
          </a:bodyPr>
          <a:lstStyle>
            <a:lvl1pPr>
              <a:spcBef>
                <a:spcPts val="900"/>
              </a:spcBef>
              <a:defRPr/>
            </a:lvl1pPr>
            <a:lvl4pPr>
              <a:spcBef>
                <a:spcPts val="1200"/>
              </a:spcBef>
              <a:defRPr/>
            </a:lvl4pPr>
            <a:lvl5pPr>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30C1E9A1-CD1B-5FDA-94BB-19BAB34DDA0F}"/>
              </a:ext>
            </a:extLst>
          </p:cNvPr>
          <p:cNvSpPr>
            <a:spLocks noGrp="1"/>
          </p:cNvSpPr>
          <p:nvPr>
            <p:ph type="body" sz="quarter" idx="16"/>
          </p:nvPr>
        </p:nvSpPr>
        <p:spPr>
          <a:xfrm>
            <a:off x="504000" y="921239"/>
            <a:ext cx="9045595" cy="399364"/>
          </a:xfrm>
        </p:spPr>
        <p:txBody>
          <a:bodyPr lIns="36000">
            <a:noAutofit/>
          </a:bodyPr>
          <a:lstStyle>
            <a:lvl1pPr marL="0" indent="0">
              <a:buNone/>
              <a:defRPr sz="2000">
                <a:solidFill>
                  <a:schemeClr val="accent3"/>
                </a:solidFill>
              </a:defRPr>
            </a:lvl1pPr>
          </a:lstStyle>
          <a:p>
            <a:pPr lvl="0"/>
            <a:r>
              <a:rPr lang="en-US"/>
              <a:t>Click to edit Master text styles</a:t>
            </a:r>
          </a:p>
        </p:txBody>
      </p:sp>
      <p:sp>
        <p:nvSpPr>
          <p:cNvPr id="3" name="Text Placeholder 10">
            <a:extLst>
              <a:ext uri="{FF2B5EF4-FFF2-40B4-BE49-F238E27FC236}">
                <a16:creationId xmlns:a16="http://schemas.microsoft.com/office/drawing/2014/main" id="{F17F3155-8921-A766-BF29-099C418B425B}"/>
              </a:ext>
            </a:extLst>
          </p:cNvPr>
          <p:cNvSpPr>
            <a:spLocks noGrp="1"/>
          </p:cNvSpPr>
          <p:nvPr>
            <p:ph type="body" sz="quarter" idx="17"/>
          </p:nvPr>
        </p:nvSpPr>
        <p:spPr>
          <a:xfrm>
            <a:off x="6345595" y="1492394"/>
            <a:ext cx="5340002" cy="5004935"/>
          </a:xfrm>
        </p:spPr>
        <p:txBody>
          <a:bodyPr lIns="36000">
            <a:noAutofit/>
          </a:bodyPr>
          <a:lstStyle>
            <a:lvl1pPr>
              <a:spcBef>
                <a:spcPts val="900"/>
              </a:spcBef>
              <a:defRPr/>
            </a:lvl1pPr>
            <a:lvl4pPr>
              <a:spcBef>
                <a:spcPts val="1200"/>
              </a:spcBef>
              <a:defRPr/>
            </a:lvl4pPr>
            <a:lvl5pPr>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72204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2"/>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8B0F368-4075-C955-869B-85BD2C1C347E}"/>
              </a:ext>
            </a:extLst>
          </p:cNvPr>
          <p:cNvSpPr/>
          <p:nvPr/>
        </p:nvSpPr>
        <p:spPr>
          <a:xfrm>
            <a:off x="6371399" y="5284533"/>
            <a:ext cx="5531548" cy="1573466"/>
          </a:xfrm>
          <a:custGeom>
            <a:avLst/>
            <a:gdLst>
              <a:gd name="csX0" fmla="*/ 5482082 w 5531548"/>
              <a:gd name="csY0" fmla="*/ 0 h 1573466"/>
              <a:gd name="csX1" fmla="*/ 967042 w 5531548"/>
              <a:gd name="csY1" fmla="*/ 0 h 1573466"/>
              <a:gd name="csX2" fmla="*/ 843217 w 5531548"/>
              <a:gd name="csY2" fmla="*/ 36068 h 1573466"/>
              <a:gd name="csX3" fmla="*/ 22860 w 5531548"/>
              <a:gd name="csY3" fmla="*/ 558038 h 1573466"/>
              <a:gd name="csX4" fmla="*/ 0 w 5531548"/>
              <a:gd name="csY4" fmla="*/ 599694 h 1573466"/>
              <a:gd name="csX5" fmla="*/ 0 w 5531548"/>
              <a:gd name="csY5" fmla="*/ 1573466 h 1573466"/>
              <a:gd name="csX6" fmla="*/ 5531294 w 5531548"/>
              <a:gd name="csY6" fmla="*/ 1573466 h 1573466"/>
              <a:gd name="csX7" fmla="*/ 5531549 w 5531548"/>
              <a:gd name="csY7" fmla="*/ 49403 h 1573466"/>
              <a:gd name="csX8" fmla="*/ 5482145 w 5531548"/>
              <a:gd name="csY8" fmla="*/ 0 h 157346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5531548" h="1573466">
                <a:moveTo>
                  <a:pt x="5482082" y="0"/>
                </a:moveTo>
                <a:lnTo>
                  <a:pt x="967042" y="0"/>
                </a:lnTo>
                <a:cubicBezTo>
                  <a:pt x="923163" y="0"/>
                  <a:pt x="880237" y="12509"/>
                  <a:pt x="843217" y="36068"/>
                </a:cubicBezTo>
                <a:lnTo>
                  <a:pt x="22860" y="558038"/>
                </a:lnTo>
                <a:cubicBezTo>
                  <a:pt x="8636" y="567119"/>
                  <a:pt x="0" y="582803"/>
                  <a:pt x="0" y="599694"/>
                </a:cubicBezTo>
                <a:lnTo>
                  <a:pt x="0" y="1573466"/>
                </a:lnTo>
                <a:lnTo>
                  <a:pt x="5531294" y="1573466"/>
                </a:lnTo>
                <a:lnTo>
                  <a:pt x="5531549" y="49403"/>
                </a:lnTo>
                <a:cubicBezTo>
                  <a:pt x="5531549" y="22098"/>
                  <a:pt x="5509451" y="0"/>
                  <a:pt x="5482145" y="0"/>
                </a:cubicBezTo>
                <a:close/>
              </a:path>
            </a:pathLst>
          </a:custGeom>
          <a:solidFill>
            <a:srgbClr val="00BF4D"/>
          </a:solidFill>
          <a:ln w="6350" cap="flat">
            <a:noFill/>
            <a:prstDash val="solid"/>
            <a:miter/>
          </a:ln>
        </p:spPr>
        <p:txBody>
          <a:bodyPr/>
          <a:lstStyle/>
          <a:p>
            <a:endParaRPr lang="en-GB"/>
          </a:p>
        </p:txBody>
      </p:sp>
      <p:sp>
        <p:nvSpPr>
          <p:cNvPr id="11" name="Freeform 10">
            <a:extLst>
              <a:ext uri="{FF2B5EF4-FFF2-40B4-BE49-F238E27FC236}">
                <a16:creationId xmlns:a16="http://schemas.microsoft.com/office/drawing/2014/main" id="{0FDE0C42-3A97-6F7C-3280-52AE608871CB}"/>
              </a:ext>
            </a:extLst>
          </p:cNvPr>
          <p:cNvSpPr/>
          <p:nvPr/>
        </p:nvSpPr>
        <p:spPr>
          <a:xfrm>
            <a:off x="6371272" y="64"/>
            <a:ext cx="5524754" cy="1573149"/>
          </a:xfrm>
          <a:custGeom>
            <a:avLst/>
            <a:gdLst>
              <a:gd name="csX0" fmla="*/ 49403 w 5524754"/>
              <a:gd name="csY0" fmla="*/ 1573149 h 1573149"/>
              <a:gd name="csX1" fmla="*/ 5475351 w 5524754"/>
              <a:gd name="csY1" fmla="*/ 1573149 h 1573149"/>
              <a:gd name="csX2" fmla="*/ 5524754 w 5524754"/>
              <a:gd name="csY2" fmla="*/ 1523746 h 1573149"/>
              <a:gd name="csX3" fmla="*/ 5524754 w 5524754"/>
              <a:gd name="csY3" fmla="*/ 0 h 1573149"/>
              <a:gd name="csX4" fmla="*/ 0 w 5524754"/>
              <a:gd name="csY4" fmla="*/ 0 h 1573149"/>
              <a:gd name="csX5" fmla="*/ 0 w 5524754"/>
              <a:gd name="csY5" fmla="*/ 1523746 h 1573149"/>
              <a:gd name="csX6" fmla="*/ 49403 w 5524754"/>
              <a:gd name="csY6" fmla="*/ 1573149 h 1573149"/>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524754" h="1573149">
                <a:moveTo>
                  <a:pt x="49403" y="1573149"/>
                </a:moveTo>
                <a:lnTo>
                  <a:pt x="5475351" y="1573149"/>
                </a:lnTo>
                <a:cubicBezTo>
                  <a:pt x="5502656" y="1573149"/>
                  <a:pt x="5524754" y="1551051"/>
                  <a:pt x="5524754" y="1523746"/>
                </a:cubicBezTo>
                <a:lnTo>
                  <a:pt x="5524754" y="0"/>
                </a:lnTo>
                <a:lnTo>
                  <a:pt x="0" y="0"/>
                </a:lnTo>
                <a:lnTo>
                  <a:pt x="0" y="1523746"/>
                </a:lnTo>
                <a:cubicBezTo>
                  <a:pt x="0" y="1551051"/>
                  <a:pt x="22098" y="1573149"/>
                  <a:pt x="49403" y="1573149"/>
                </a:cubicBezTo>
                <a:close/>
              </a:path>
            </a:pathLst>
          </a:custGeom>
          <a:solidFill>
            <a:srgbClr val="2FD170"/>
          </a:solidFill>
          <a:ln w="6350" cap="flat">
            <a:noFill/>
            <a:prstDash val="solid"/>
            <a:miter/>
          </a:ln>
        </p:spPr>
        <p:txBody>
          <a:bodyPr/>
          <a:lstStyle/>
          <a:p>
            <a:endParaRPr lang="en-GB"/>
          </a:p>
        </p:txBody>
      </p:sp>
      <p:sp>
        <p:nvSpPr>
          <p:cNvPr id="15" name="Picture Placeholder 14">
            <a:extLst>
              <a:ext uri="{FF2B5EF4-FFF2-40B4-BE49-F238E27FC236}">
                <a16:creationId xmlns:a16="http://schemas.microsoft.com/office/drawing/2014/main" id="{23C428D3-8D5D-6C6F-25AA-04008B1C8C52}"/>
              </a:ext>
            </a:extLst>
          </p:cNvPr>
          <p:cNvSpPr>
            <a:spLocks noGrp="1"/>
          </p:cNvSpPr>
          <p:nvPr>
            <p:ph type="pic" sz="quarter" idx="10"/>
          </p:nvPr>
        </p:nvSpPr>
        <p:spPr>
          <a:xfrm>
            <a:off x="6371273" y="1768919"/>
            <a:ext cx="5531549" cy="3855212"/>
          </a:xfrm>
          <a:custGeom>
            <a:avLst/>
            <a:gdLst>
              <a:gd name="csX0" fmla="*/ 49403 w 5531549"/>
              <a:gd name="csY0" fmla="*/ 0 h 3855212"/>
              <a:gd name="csX1" fmla="*/ 5482146 w 5531549"/>
              <a:gd name="csY1" fmla="*/ 0 h 3855212"/>
              <a:gd name="csX2" fmla="*/ 5531549 w 5531549"/>
              <a:gd name="csY2" fmla="*/ 49403 h 3855212"/>
              <a:gd name="csX3" fmla="*/ 5531549 w 5531549"/>
              <a:gd name="csY3" fmla="*/ 3270314 h 3855212"/>
              <a:gd name="csX4" fmla="*/ 5482146 w 5531549"/>
              <a:gd name="csY4" fmla="*/ 3319716 h 3855212"/>
              <a:gd name="csX5" fmla="*/ 939800 w 5531549"/>
              <a:gd name="csY5" fmla="*/ 3319716 h 3855212"/>
              <a:gd name="csX6" fmla="*/ 815975 w 5531549"/>
              <a:gd name="csY6" fmla="*/ 3355784 h 3855212"/>
              <a:gd name="csX7" fmla="*/ 37021 w 5531549"/>
              <a:gd name="csY7" fmla="*/ 3851402 h 3855212"/>
              <a:gd name="csX8" fmla="*/ 0 w 5531549"/>
              <a:gd name="csY8" fmla="*/ 3831082 h 3855212"/>
              <a:gd name="csX9" fmla="*/ 0 w 5531549"/>
              <a:gd name="csY9" fmla="*/ 49403 h 3855212"/>
              <a:gd name="csX10" fmla="*/ 49403 w 5531549"/>
              <a:gd name="csY10" fmla="*/ 0 h 385521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5531549" h="3855212">
                <a:moveTo>
                  <a:pt x="49403" y="0"/>
                </a:moveTo>
                <a:lnTo>
                  <a:pt x="5482146" y="0"/>
                </a:lnTo>
                <a:cubicBezTo>
                  <a:pt x="5509451" y="0"/>
                  <a:pt x="5531549" y="22098"/>
                  <a:pt x="5531549" y="49403"/>
                </a:cubicBezTo>
                <a:lnTo>
                  <a:pt x="5531549" y="3270314"/>
                </a:lnTo>
                <a:cubicBezTo>
                  <a:pt x="5531549" y="3297619"/>
                  <a:pt x="5509451" y="3319716"/>
                  <a:pt x="5482146" y="3319716"/>
                </a:cubicBezTo>
                <a:lnTo>
                  <a:pt x="939800" y="3319716"/>
                </a:lnTo>
                <a:cubicBezTo>
                  <a:pt x="895985" y="3319716"/>
                  <a:pt x="852996" y="3332226"/>
                  <a:pt x="815975" y="3355784"/>
                </a:cubicBezTo>
                <a:lnTo>
                  <a:pt x="37021" y="3851402"/>
                </a:lnTo>
                <a:cubicBezTo>
                  <a:pt x="20955" y="3861626"/>
                  <a:pt x="0" y="3850069"/>
                  <a:pt x="0" y="3831082"/>
                </a:cubicBezTo>
                <a:lnTo>
                  <a:pt x="0" y="49403"/>
                </a:lnTo>
                <a:cubicBezTo>
                  <a:pt x="0" y="22098"/>
                  <a:pt x="22098" y="0"/>
                  <a:pt x="49403" y="0"/>
                </a:cubicBezTo>
                <a:close/>
              </a:path>
            </a:pathLst>
          </a:custGeom>
          <a:solidFill>
            <a:schemeClr val="tx2"/>
          </a:solidFill>
        </p:spPr>
        <p:txBody>
          <a:bodyPr wrap="square">
            <a:noAutofit/>
          </a:bodyPr>
          <a:lstStyle/>
          <a:p>
            <a:endParaRPr lang="en-US"/>
          </a:p>
        </p:txBody>
      </p:sp>
      <p:pic>
        <p:nvPicPr>
          <p:cNvPr id="17" name="Picture 16">
            <a:extLst>
              <a:ext uri="{FF2B5EF4-FFF2-40B4-BE49-F238E27FC236}">
                <a16:creationId xmlns:a16="http://schemas.microsoft.com/office/drawing/2014/main" id="{CFF290E1-8EA2-159B-0E97-87AAFB8FB2F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4965" y="512458"/>
            <a:ext cx="1721694" cy="548360"/>
          </a:xfrm>
          <a:prstGeom prst="rect">
            <a:avLst/>
          </a:prstGeom>
        </p:spPr>
      </p:pic>
      <p:sp>
        <p:nvSpPr>
          <p:cNvPr id="18" name="Title 1">
            <a:extLst>
              <a:ext uri="{FF2B5EF4-FFF2-40B4-BE49-F238E27FC236}">
                <a16:creationId xmlns:a16="http://schemas.microsoft.com/office/drawing/2014/main" id="{6E631DBF-65B5-DEE7-05D9-4D2CA507F303}"/>
              </a:ext>
            </a:extLst>
          </p:cNvPr>
          <p:cNvSpPr>
            <a:spLocks noGrp="1"/>
          </p:cNvSpPr>
          <p:nvPr>
            <p:ph type="ctrTitle" hasCustomPrompt="1"/>
          </p:nvPr>
        </p:nvSpPr>
        <p:spPr>
          <a:xfrm>
            <a:off x="534964" y="1768919"/>
            <a:ext cx="5561035" cy="401061"/>
          </a:xfrm>
        </p:spPr>
        <p:txBody>
          <a:bodyPr anchor="t"/>
          <a:lstStyle>
            <a:lvl1pPr algn="l">
              <a:defRPr sz="2800"/>
            </a:lvl1pPr>
          </a:lstStyle>
          <a:p>
            <a:r>
              <a:rPr lang="en-GB"/>
              <a:t>Header</a:t>
            </a:r>
            <a:endParaRPr lang="en-US"/>
          </a:p>
        </p:txBody>
      </p:sp>
      <p:sp>
        <p:nvSpPr>
          <p:cNvPr id="20" name="Subtitle 2">
            <a:extLst>
              <a:ext uri="{FF2B5EF4-FFF2-40B4-BE49-F238E27FC236}">
                <a16:creationId xmlns:a16="http://schemas.microsoft.com/office/drawing/2014/main" id="{D92DB4BA-92C2-C1FF-100B-3BC380FC1D6D}"/>
              </a:ext>
            </a:extLst>
          </p:cNvPr>
          <p:cNvSpPr>
            <a:spLocks noGrp="1"/>
          </p:cNvSpPr>
          <p:nvPr>
            <p:ph type="subTitle" idx="1" hasCustomPrompt="1"/>
          </p:nvPr>
        </p:nvSpPr>
        <p:spPr>
          <a:xfrm>
            <a:off x="534839" y="2169980"/>
            <a:ext cx="5561035" cy="292665"/>
          </a:xfrm>
        </p:spPr>
        <p:txBody>
          <a:bodyPr/>
          <a:lstStyle>
            <a:lvl1pPr marL="0" indent="0" algn="l">
              <a:buNone/>
              <a:defRPr sz="2000" b="0" i="0">
                <a:latin typeface="Stack Sans Text Medium" pitchFamily="2" charset="77"/>
                <a:cs typeface="Stack Sans Text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a:t>
            </a:r>
            <a:endParaRPr lang="en-US"/>
          </a:p>
        </p:txBody>
      </p:sp>
      <p:sp>
        <p:nvSpPr>
          <p:cNvPr id="25" name="Text Placeholder 24">
            <a:extLst>
              <a:ext uri="{FF2B5EF4-FFF2-40B4-BE49-F238E27FC236}">
                <a16:creationId xmlns:a16="http://schemas.microsoft.com/office/drawing/2014/main" id="{46B3777D-8AEF-37C3-A65C-476B7F1FA00B}"/>
              </a:ext>
            </a:extLst>
          </p:cNvPr>
          <p:cNvSpPr>
            <a:spLocks noGrp="1"/>
          </p:cNvSpPr>
          <p:nvPr>
            <p:ph type="body" sz="quarter" idx="11" hasCustomPrompt="1"/>
          </p:nvPr>
        </p:nvSpPr>
        <p:spPr>
          <a:xfrm>
            <a:off x="534839" y="2473325"/>
            <a:ext cx="5561035" cy="3872217"/>
          </a:xfrm>
        </p:spPr>
        <p:txBody>
          <a:bodyPr/>
          <a:lstStyle>
            <a:lvl1pPr>
              <a:buNone/>
              <a:defRPr sz="1600" b="0" i="0">
                <a:latin typeface="Stack Sans Text" pitchFamily="2" charset="77"/>
                <a:cs typeface="Stack Sans Text" pitchFamily="2" charset="77"/>
              </a:defRPr>
            </a:lvl1pPr>
          </a:lstStyle>
          <a:p>
            <a:pPr lvl="0"/>
            <a:r>
              <a:rPr lang="en-GB"/>
              <a:t>Body copy</a:t>
            </a:r>
            <a:endParaRPr lang="en-US"/>
          </a:p>
        </p:txBody>
      </p:sp>
      <p:sp>
        <p:nvSpPr>
          <p:cNvPr id="27" name="Slide Number Placeholder 5">
            <a:extLst>
              <a:ext uri="{FF2B5EF4-FFF2-40B4-BE49-F238E27FC236}">
                <a16:creationId xmlns:a16="http://schemas.microsoft.com/office/drawing/2014/main" id="{B1596467-3CE9-A39A-6CD9-8EFA8E8DC618}"/>
              </a:ext>
            </a:extLst>
          </p:cNvPr>
          <p:cNvSpPr>
            <a:spLocks noGrp="1"/>
          </p:cNvSpPr>
          <p:nvPr>
            <p:ph type="sldNum" sz="quarter" idx="12"/>
          </p:nvPr>
        </p:nvSpPr>
        <p:spPr>
          <a:xfrm>
            <a:off x="9021006" y="6105132"/>
            <a:ext cx="2743200" cy="365125"/>
          </a:xfrm>
        </p:spPr>
        <p:txBody>
          <a:bodyPr/>
          <a:lstStyle>
            <a:lvl1pPr>
              <a:defRPr b="0" i="0">
                <a:solidFill>
                  <a:schemeClr val="tx1"/>
                </a:solidFill>
                <a:latin typeface="Stack Sans Text" pitchFamily="2" charset="77"/>
                <a:cs typeface="Stack Sans Text" pitchFamily="2" charset="77"/>
              </a:defRPr>
            </a:lvl1pPr>
          </a:lstStyle>
          <a:p>
            <a:fld id="{0FF6D4B7-2736-474C-8D1F-2453ADCC679E}" type="slidenum">
              <a:rPr lang="en-US" smtClean="0"/>
              <a:pPr/>
              <a:t>‹#›</a:t>
            </a:fld>
            <a:endParaRPr lang="en-US"/>
          </a:p>
        </p:txBody>
      </p:sp>
    </p:spTree>
    <p:extLst>
      <p:ext uri="{BB962C8B-B14F-4D97-AF65-F5344CB8AC3E}">
        <p14:creationId xmlns:p14="http://schemas.microsoft.com/office/powerpoint/2010/main" val="2666001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nd Custom Content - Colour Logo">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62D0D75-39C2-3A7B-6967-E4393C0CFCD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7480"/>
          <a:stretch/>
        </p:blipFill>
        <p:spPr>
          <a:xfrm flipH="1">
            <a:off x="8981161" y="-1"/>
            <a:ext cx="3210839" cy="1110112"/>
          </a:xfrm>
          <a:prstGeom prst="rect">
            <a:avLst/>
          </a:prstGeom>
        </p:spPr>
      </p:pic>
      <p:pic>
        <p:nvPicPr>
          <p:cNvPr id="13" name="Picture 12" descr="A picture containing logo&#10;&#10;Description automatically generated">
            <a:extLst>
              <a:ext uri="{FF2B5EF4-FFF2-40B4-BE49-F238E27FC236}">
                <a16:creationId xmlns:a16="http://schemas.microsoft.com/office/drawing/2014/main" id="{A0EBBBF1-AF22-16CC-B63C-3380C2AA9A2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29978" y="300545"/>
            <a:ext cx="1790845" cy="504421"/>
          </a:xfrm>
          <a:prstGeom prst="rect">
            <a:avLst/>
          </a:prstGeom>
        </p:spPr>
      </p:pic>
      <p:sp>
        <p:nvSpPr>
          <p:cNvPr id="2" name="Title 1">
            <a:extLst>
              <a:ext uri="{FF2B5EF4-FFF2-40B4-BE49-F238E27FC236}">
                <a16:creationId xmlns:a16="http://schemas.microsoft.com/office/drawing/2014/main" id="{48A4FD27-742C-FA65-9BE0-2AE4E1D822AD}"/>
              </a:ext>
            </a:extLst>
          </p:cNvPr>
          <p:cNvSpPr>
            <a:spLocks noGrp="1"/>
          </p:cNvSpPr>
          <p:nvPr>
            <p:ph type="title"/>
          </p:nvPr>
        </p:nvSpPr>
        <p:spPr>
          <a:xfrm>
            <a:off x="504000" y="496398"/>
            <a:ext cx="9045595" cy="432000"/>
          </a:xfrm>
        </p:spPr>
        <p:txBody>
          <a:bodyPr lIns="0"/>
          <a:lstStyle>
            <a:lvl1pPr>
              <a:lnSpc>
                <a:spcPct val="80000"/>
              </a:lnSpc>
              <a:defRPr/>
            </a:lvl1pPr>
          </a:lstStyle>
          <a:p>
            <a:r>
              <a:rPr lang="en-US"/>
              <a:t>Click to edit Master title style</a:t>
            </a:r>
            <a:endParaRPr lang="en-GB"/>
          </a:p>
        </p:txBody>
      </p:sp>
      <p:sp>
        <p:nvSpPr>
          <p:cNvPr id="4" name="Date Placeholder 3">
            <a:extLst>
              <a:ext uri="{FF2B5EF4-FFF2-40B4-BE49-F238E27FC236}">
                <a16:creationId xmlns:a16="http://schemas.microsoft.com/office/drawing/2014/main" id="{7C10B914-65F3-1727-3E9E-CD1AED98AE3A}"/>
              </a:ext>
            </a:extLst>
          </p:cNvPr>
          <p:cNvSpPr>
            <a:spLocks noGrp="1"/>
          </p:cNvSpPr>
          <p:nvPr>
            <p:ph type="dt" sz="half" idx="10"/>
          </p:nvPr>
        </p:nvSpPr>
        <p:spPr>
          <a:xfrm>
            <a:off x="503999" y="6275388"/>
            <a:ext cx="2160000" cy="365125"/>
          </a:xfrm>
        </p:spPr>
        <p:txBody>
          <a:bodyPr/>
          <a:lstStyle/>
          <a:p>
            <a:fld id="{1F90F196-1E34-42D7-917F-90C68AD1D4DE}" type="datetimeFigureOut">
              <a:rPr lang="en-GB" smtClean="0"/>
              <a:t>18/03/2026</a:t>
            </a:fld>
            <a:endParaRPr lang="en-GB"/>
          </a:p>
        </p:txBody>
      </p:sp>
      <p:sp>
        <p:nvSpPr>
          <p:cNvPr id="5" name="Footer Placeholder 4">
            <a:extLst>
              <a:ext uri="{FF2B5EF4-FFF2-40B4-BE49-F238E27FC236}">
                <a16:creationId xmlns:a16="http://schemas.microsoft.com/office/drawing/2014/main" id="{9246476A-1E9D-2D93-F22D-5584872B2777}"/>
              </a:ext>
            </a:extLst>
          </p:cNvPr>
          <p:cNvSpPr>
            <a:spLocks noGrp="1"/>
          </p:cNvSpPr>
          <p:nvPr>
            <p:ph type="ftr" sz="quarter" idx="11"/>
          </p:nvPr>
        </p:nvSpPr>
        <p:spPr>
          <a:xfrm>
            <a:off x="5016000" y="6275388"/>
            <a:ext cx="2160000" cy="365125"/>
          </a:xfrm>
        </p:spPr>
        <p:txBody>
          <a:bodyPr/>
          <a:lstStyle/>
          <a:p>
            <a:endParaRPr lang="en-GB"/>
          </a:p>
        </p:txBody>
      </p:sp>
      <p:sp>
        <p:nvSpPr>
          <p:cNvPr id="6" name="Slide Number Placeholder 5">
            <a:extLst>
              <a:ext uri="{FF2B5EF4-FFF2-40B4-BE49-F238E27FC236}">
                <a16:creationId xmlns:a16="http://schemas.microsoft.com/office/drawing/2014/main" id="{F68F5C42-B5E4-ED93-CD93-45949282F24B}"/>
              </a:ext>
            </a:extLst>
          </p:cNvPr>
          <p:cNvSpPr>
            <a:spLocks noGrp="1"/>
          </p:cNvSpPr>
          <p:nvPr>
            <p:ph type="sldNum" sz="quarter" idx="12"/>
          </p:nvPr>
        </p:nvSpPr>
        <p:spPr>
          <a:xfrm>
            <a:off x="9525598" y="6275388"/>
            <a:ext cx="2160000" cy="365125"/>
          </a:xfrm>
        </p:spPr>
        <p:txBody>
          <a:bodyPr/>
          <a:lstStyle/>
          <a:p>
            <a:fld id="{B37A0D5A-3AA5-44E3-8DEE-E8B05B9624E4}" type="slidenum">
              <a:rPr lang="en-GB" smtClean="0"/>
              <a:t>‹#›</a:t>
            </a:fld>
            <a:endParaRPr lang="en-GB"/>
          </a:p>
        </p:txBody>
      </p:sp>
      <p:sp>
        <p:nvSpPr>
          <p:cNvPr id="9" name="Content Placeholder 8">
            <a:extLst>
              <a:ext uri="{FF2B5EF4-FFF2-40B4-BE49-F238E27FC236}">
                <a16:creationId xmlns:a16="http://schemas.microsoft.com/office/drawing/2014/main" id="{3B4862C3-45E6-006F-05DC-F248FB15F853}"/>
              </a:ext>
            </a:extLst>
          </p:cNvPr>
          <p:cNvSpPr>
            <a:spLocks noGrp="1"/>
          </p:cNvSpPr>
          <p:nvPr>
            <p:ph sz="quarter" idx="13"/>
          </p:nvPr>
        </p:nvSpPr>
        <p:spPr>
          <a:xfrm>
            <a:off x="6345595" y="1492395"/>
            <a:ext cx="5340002" cy="5004936"/>
          </a:xfrm>
        </p:spPr>
        <p:txBody>
          <a:bodyPr lIns="36000">
            <a:noAutofit/>
          </a:bodyPr>
          <a:lstStyle>
            <a:lvl4pPr>
              <a:spcBef>
                <a:spcPts val="1200"/>
              </a:spcBef>
              <a:defRPr/>
            </a:lvl4pPr>
            <a:lvl5pPr>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10">
            <a:extLst>
              <a:ext uri="{FF2B5EF4-FFF2-40B4-BE49-F238E27FC236}">
                <a16:creationId xmlns:a16="http://schemas.microsoft.com/office/drawing/2014/main" id="{958679D4-3622-0B21-9BF7-AA6D279C6E92}"/>
              </a:ext>
            </a:extLst>
          </p:cNvPr>
          <p:cNvSpPr>
            <a:spLocks noGrp="1"/>
          </p:cNvSpPr>
          <p:nvPr>
            <p:ph type="body" sz="quarter" idx="14"/>
          </p:nvPr>
        </p:nvSpPr>
        <p:spPr>
          <a:xfrm>
            <a:off x="504000" y="1492394"/>
            <a:ext cx="5340002" cy="5004935"/>
          </a:xfrm>
        </p:spPr>
        <p:txBody>
          <a:bodyPr lIns="36000">
            <a:noAutofit/>
          </a:bodyPr>
          <a:lstStyle>
            <a:lvl1pPr>
              <a:spcBef>
                <a:spcPts val="900"/>
              </a:spcBef>
              <a:defRPr/>
            </a:lvl1pPr>
            <a:lvl4pPr>
              <a:spcBef>
                <a:spcPts val="1200"/>
              </a:spcBef>
              <a:defRPr/>
            </a:lvl4pPr>
            <a:lvl5pPr>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30C1E9A1-CD1B-5FDA-94BB-19BAB34DDA0F}"/>
              </a:ext>
            </a:extLst>
          </p:cNvPr>
          <p:cNvSpPr>
            <a:spLocks noGrp="1"/>
          </p:cNvSpPr>
          <p:nvPr>
            <p:ph type="body" sz="quarter" idx="16"/>
          </p:nvPr>
        </p:nvSpPr>
        <p:spPr>
          <a:xfrm>
            <a:off x="504000" y="921239"/>
            <a:ext cx="9045595" cy="399364"/>
          </a:xfrm>
        </p:spPr>
        <p:txBody>
          <a:bodyPr lIns="36000">
            <a:noAutofit/>
          </a:bodyPr>
          <a:lstStyle>
            <a:lvl1pPr marL="0" indent="0">
              <a:buNone/>
              <a:defRPr sz="2000">
                <a:solidFill>
                  <a:schemeClr val="accent3"/>
                </a:solidFill>
              </a:defRPr>
            </a:lvl1pPr>
          </a:lstStyle>
          <a:p>
            <a:pPr lvl="0"/>
            <a:r>
              <a:rPr lang="en-US"/>
              <a:t>Click to edit Master text styles</a:t>
            </a:r>
          </a:p>
        </p:txBody>
      </p:sp>
    </p:spTree>
    <p:extLst>
      <p:ext uri="{BB962C8B-B14F-4D97-AF65-F5344CB8AC3E}">
        <p14:creationId xmlns:p14="http://schemas.microsoft.com/office/powerpoint/2010/main" val="34428586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and Custom Content - White Logo">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6BB5066-A77B-8CE6-D2EF-BE5540DC3F2E}"/>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7480"/>
          <a:stretch/>
        </p:blipFill>
        <p:spPr>
          <a:xfrm flipH="1">
            <a:off x="8981161" y="-1"/>
            <a:ext cx="3210839" cy="1110112"/>
          </a:xfrm>
          <a:prstGeom prst="rect">
            <a:avLst/>
          </a:prstGeom>
        </p:spPr>
      </p:pic>
      <p:pic>
        <p:nvPicPr>
          <p:cNvPr id="7" name="Graphic 6">
            <a:extLst>
              <a:ext uri="{FF2B5EF4-FFF2-40B4-BE49-F238E27FC236}">
                <a16:creationId xmlns:a16="http://schemas.microsoft.com/office/drawing/2014/main" id="{147A6FF5-3A19-0A7A-37CA-5BFC13A61A18}"/>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69140" y="367200"/>
            <a:ext cx="1679999" cy="378000"/>
          </a:xfrm>
          <a:prstGeom prst="rect">
            <a:avLst/>
          </a:prstGeom>
        </p:spPr>
      </p:pic>
      <p:sp>
        <p:nvSpPr>
          <p:cNvPr id="2" name="Title 1">
            <a:extLst>
              <a:ext uri="{FF2B5EF4-FFF2-40B4-BE49-F238E27FC236}">
                <a16:creationId xmlns:a16="http://schemas.microsoft.com/office/drawing/2014/main" id="{48A4FD27-742C-FA65-9BE0-2AE4E1D822AD}"/>
              </a:ext>
            </a:extLst>
          </p:cNvPr>
          <p:cNvSpPr>
            <a:spLocks noGrp="1"/>
          </p:cNvSpPr>
          <p:nvPr>
            <p:ph type="title"/>
          </p:nvPr>
        </p:nvSpPr>
        <p:spPr>
          <a:xfrm>
            <a:off x="504000" y="496398"/>
            <a:ext cx="9045595" cy="432000"/>
          </a:xfrm>
        </p:spPr>
        <p:txBody>
          <a:bodyPr lIns="0"/>
          <a:lstStyle>
            <a:lvl1pPr>
              <a:lnSpc>
                <a:spcPct val="80000"/>
              </a:lnSpc>
              <a:defRPr/>
            </a:lvl1pPr>
          </a:lstStyle>
          <a:p>
            <a:r>
              <a:rPr lang="en-US"/>
              <a:t>Click to edit Master title style</a:t>
            </a:r>
            <a:endParaRPr lang="en-GB"/>
          </a:p>
        </p:txBody>
      </p:sp>
      <p:sp>
        <p:nvSpPr>
          <p:cNvPr id="4" name="Date Placeholder 3">
            <a:extLst>
              <a:ext uri="{FF2B5EF4-FFF2-40B4-BE49-F238E27FC236}">
                <a16:creationId xmlns:a16="http://schemas.microsoft.com/office/drawing/2014/main" id="{7C10B914-65F3-1727-3E9E-CD1AED98AE3A}"/>
              </a:ext>
            </a:extLst>
          </p:cNvPr>
          <p:cNvSpPr>
            <a:spLocks noGrp="1"/>
          </p:cNvSpPr>
          <p:nvPr>
            <p:ph type="dt" sz="half" idx="10"/>
          </p:nvPr>
        </p:nvSpPr>
        <p:spPr>
          <a:xfrm>
            <a:off x="503999" y="6275388"/>
            <a:ext cx="2160000" cy="365125"/>
          </a:xfrm>
        </p:spPr>
        <p:txBody>
          <a:bodyPr/>
          <a:lstStyle/>
          <a:p>
            <a:fld id="{1F90F196-1E34-42D7-917F-90C68AD1D4DE}" type="datetimeFigureOut">
              <a:rPr lang="en-GB" smtClean="0"/>
              <a:t>18/03/2026</a:t>
            </a:fld>
            <a:endParaRPr lang="en-GB"/>
          </a:p>
        </p:txBody>
      </p:sp>
      <p:sp>
        <p:nvSpPr>
          <p:cNvPr id="5" name="Footer Placeholder 4">
            <a:extLst>
              <a:ext uri="{FF2B5EF4-FFF2-40B4-BE49-F238E27FC236}">
                <a16:creationId xmlns:a16="http://schemas.microsoft.com/office/drawing/2014/main" id="{9246476A-1E9D-2D93-F22D-5584872B2777}"/>
              </a:ext>
            </a:extLst>
          </p:cNvPr>
          <p:cNvSpPr>
            <a:spLocks noGrp="1"/>
          </p:cNvSpPr>
          <p:nvPr>
            <p:ph type="ftr" sz="quarter" idx="11"/>
          </p:nvPr>
        </p:nvSpPr>
        <p:spPr>
          <a:xfrm>
            <a:off x="5016000" y="6275388"/>
            <a:ext cx="2160000" cy="365125"/>
          </a:xfrm>
        </p:spPr>
        <p:txBody>
          <a:bodyPr/>
          <a:lstStyle/>
          <a:p>
            <a:endParaRPr lang="en-GB"/>
          </a:p>
        </p:txBody>
      </p:sp>
      <p:sp>
        <p:nvSpPr>
          <p:cNvPr id="6" name="Slide Number Placeholder 5">
            <a:extLst>
              <a:ext uri="{FF2B5EF4-FFF2-40B4-BE49-F238E27FC236}">
                <a16:creationId xmlns:a16="http://schemas.microsoft.com/office/drawing/2014/main" id="{F68F5C42-B5E4-ED93-CD93-45949282F24B}"/>
              </a:ext>
            </a:extLst>
          </p:cNvPr>
          <p:cNvSpPr>
            <a:spLocks noGrp="1"/>
          </p:cNvSpPr>
          <p:nvPr>
            <p:ph type="sldNum" sz="quarter" idx="12"/>
          </p:nvPr>
        </p:nvSpPr>
        <p:spPr>
          <a:xfrm>
            <a:off x="9525598" y="6275388"/>
            <a:ext cx="2160000" cy="365125"/>
          </a:xfrm>
        </p:spPr>
        <p:txBody>
          <a:bodyPr/>
          <a:lstStyle/>
          <a:p>
            <a:fld id="{B37A0D5A-3AA5-44E3-8DEE-E8B05B9624E4}" type="slidenum">
              <a:rPr lang="en-GB" smtClean="0"/>
              <a:t>‹#›</a:t>
            </a:fld>
            <a:endParaRPr lang="en-GB"/>
          </a:p>
        </p:txBody>
      </p:sp>
      <p:sp>
        <p:nvSpPr>
          <p:cNvPr id="9" name="Content Placeholder 8">
            <a:extLst>
              <a:ext uri="{FF2B5EF4-FFF2-40B4-BE49-F238E27FC236}">
                <a16:creationId xmlns:a16="http://schemas.microsoft.com/office/drawing/2014/main" id="{3B4862C3-45E6-006F-05DC-F248FB15F853}"/>
              </a:ext>
            </a:extLst>
          </p:cNvPr>
          <p:cNvSpPr>
            <a:spLocks noGrp="1"/>
          </p:cNvSpPr>
          <p:nvPr>
            <p:ph sz="quarter" idx="13"/>
          </p:nvPr>
        </p:nvSpPr>
        <p:spPr>
          <a:xfrm>
            <a:off x="6345595" y="1492395"/>
            <a:ext cx="5340002" cy="5004936"/>
          </a:xfrm>
        </p:spPr>
        <p:txBody>
          <a:bodyPr lIns="36000">
            <a:noAutofit/>
          </a:bodyPr>
          <a:lstStyle>
            <a:lvl4pPr>
              <a:spcBef>
                <a:spcPts val="1200"/>
              </a:spcBef>
              <a:defRPr/>
            </a:lvl4pPr>
            <a:lvl5pPr>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10">
            <a:extLst>
              <a:ext uri="{FF2B5EF4-FFF2-40B4-BE49-F238E27FC236}">
                <a16:creationId xmlns:a16="http://schemas.microsoft.com/office/drawing/2014/main" id="{958679D4-3622-0B21-9BF7-AA6D279C6E92}"/>
              </a:ext>
            </a:extLst>
          </p:cNvPr>
          <p:cNvSpPr>
            <a:spLocks noGrp="1"/>
          </p:cNvSpPr>
          <p:nvPr>
            <p:ph type="body" sz="quarter" idx="14"/>
          </p:nvPr>
        </p:nvSpPr>
        <p:spPr>
          <a:xfrm>
            <a:off x="504000" y="1492394"/>
            <a:ext cx="5340002" cy="5004935"/>
          </a:xfrm>
        </p:spPr>
        <p:txBody>
          <a:bodyPr lIns="36000">
            <a:noAutofit/>
          </a:bodyPr>
          <a:lstStyle>
            <a:lvl1pPr>
              <a:spcBef>
                <a:spcPts val="900"/>
              </a:spcBef>
              <a:defRPr/>
            </a:lvl1pPr>
            <a:lvl4pPr>
              <a:spcBef>
                <a:spcPts val="1200"/>
              </a:spcBef>
              <a:defRPr/>
            </a:lvl4pPr>
            <a:lvl5pPr>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30C1E9A1-CD1B-5FDA-94BB-19BAB34DDA0F}"/>
              </a:ext>
            </a:extLst>
          </p:cNvPr>
          <p:cNvSpPr>
            <a:spLocks noGrp="1"/>
          </p:cNvSpPr>
          <p:nvPr>
            <p:ph type="body" sz="quarter" idx="16"/>
          </p:nvPr>
        </p:nvSpPr>
        <p:spPr>
          <a:xfrm>
            <a:off x="504000" y="921239"/>
            <a:ext cx="9045595" cy="399364"/>
          </a:xfrm>
        </p:spPr>
        <p:txBody>
          <a:bodyPr lIns="36000">
            <a:noAutofit/>
          </a:bodyPr>
          <a:lstStyle>
            <a:lvl1pPr marL="0" indent="0">
              <a:buNone/>
              <a:defRPr sz="2000">
                <a:solidFill>
                  <a:schemeClr val="accent3"/>
                </a:solidFill>
              </a:defRPr>
            </a:lvl1pPr>
          </a:lstStyle>
          <a:p>
            <a:pPr lvl="0"/>
            <a:r>
              <a:rPr lang="en-US"/>
              <a:t>Click to edit Master text styles</a:t>
            </a:r>
          </a:p>
        </p:txBody>
      </p:sp>
    </p:spTree>
    <p:extLst>
      <p:ext uri="{BB962C8B-B14F-4D97-AF65-F5344CB8AC3E}">
        <p14:creationId xmlns:p14="http://schemas.microsoft.com/office/powerpoint/2010/main" val="5550513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x Custom Content - Colour Logo">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62D0D75-39C2-3A7B-6967-E4393C0CFCD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7480"/>
          <a:stretch/>
        </p:blipFill>
        <p:spPr>
          <a:xfrm flipH="1">
            <a:off x="8981161" y="-1"/>
            <a:ext cx="3210839" cy="1110112"/>
          </a:xfrm>
          <a:prstGeom prst="rect">
            <a:avLst/>
          </a:prstGeom>
        </p:spPr>
      </p:pic>
      <p:pic>
        <p:nvPicPr>
          <p:cNvPr id="13" name="Picture 12" descr="A picture containing logo&#10;&#10;Description automatically generated">
            <a:extLst>
              <a:ext uri="{FF2B5EF4-FFF2-40B4-BE49-F238E27FC236}">
                <a16:creationId xmlns:a16="http://schemas.microsoft.com/office/drawing/2014/main" id="{A0EBBBF1-AF22-16CC-B63C-3380C2AA9A2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29978" y="300545"/>
            <a:ext cx="1790845" cy="504421"/>
          </a:xfrm>
          <a:prstGeom prst="rect">
            <a:avLst/>
          </a:prstGeom>
        </p:spPr>
      </p:pic>
      <p:sp>
        <p:nvSpPr>
          <p:cNvPr id="2" name="Title 1">
            <a:extLst>
              <a:ext uri="{FF2B5EF4-FFF2-40B4-BE49-F238E27FC236}">
                <a16:creationId xmlns:a16="http://schemas.microsoft.com/office/drawing/2014/main" id="{48A4FD27-742C-FA65-9BE0-2AE4E1D822AD}"/>
              </a:ext>
            </a:extLst>
          </p:cNvPr>
          <p:cNvSpPr>
            <a:spLocks noGrp="1"/>
          </p:cNvSpPr>
          <p:nvPr>
            <p:ph type="title"/>
          </p:nvPr>
        </p:nvSpPr>
        <p:spPr>
          <a:xfrm>
            <a:off x="504000" y="496398"/>
            <a:ext cx="9045595" cy="432000"/>
          </a:xfrm>
        </p:spPr>
        <p:txBody>
          <a:bodyPr lIns="0"/>
          <a:lstStyle>
            <a:lvl1pPr>
              <a:lnSpc>
                <a:spcPct val="80000"/>
              </a:lnSpc>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F188E0B-4AEF-0B2F-6E8C-4600C006D73D}"/>
              </a:ext>
            </a:extLst>
          </p:cNvPr>
          <p:cNvSpPr>
            <a:spLocks noGrp="1"/>
          </p:cNvSpPr>
          <p:nvPr>
            <p:ph idx="1"/>
          </p:nvPr>
        </p:nvSpPr>
        <p:spPr>
          <a:xfrm>
            <a:off x="504000" y="3197209"/>
            <a:ext cx="5340002" cy="3300238"/>
          </a:xfrm>
        </p:spPr>
        <p:txBody>
          <a:bodyPr lIns="36000">
            <a:noAutofit/>
          </a:bodyPr>
          <a:lstStyle>
            <a:lvl1pPr marL="144000" indent="-144000">
              <a:buClr>
                <a:schemeClr val="accent2"/>
              </a:buClr>
              <a:buFont typeface="Wingdings" panose="05000000000000000000" pitchFamily="2" charset="2"/>
              <a:buChar char="§"/>
              <a:defRPr/>
            </a:lvl1pPr>
            <a:lvl2pPr marL="288000" indent="-144000">
              <a:buFont typeface="Arial" panose="020B0604020202020204" pitchFamily="34" charset="0"/>
              <a:buChar char="-"/>
              <a:defRPr/>
            </a:lvl2pPr>
            <a:lvl3pPr marL="432000" indent="-144000">
              <a:defRPr/>
            </a:lvl3pPr>
            <a:lvl4pPr marL="144000" indent="-144000">
              <a:spcBef>
                <a:spcPts val="1200"/>
              </a:spcBef>
              <a:buClr>
                <a:schemeClr val="accent3"/>
              </a:buClr>
              <a:buFont typeface="Wingdings" panose="05000000000000000000" pitchFamily="2" charset="2"/>
              <a:buChar char="§"/>
              <a:defRPr/>
            </a:lvl4pPr>
            <a:lvl5pPr marL="144000" indent="-144000">
              <a:spcBef>
                <a:spcPts val="1200"/>
              </a:spcBef>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C10B914-65F3-1727-3E9E-CD1AED98AE3A}"/>
              </a:ext>
            </a:extLst>
          </p:cNvPr>
          <p:cNvSpPr>
            <a:spLocks noGrp="1"/>
          </p:cNvSpPr>
          <p:nvPr>
            <p:ph type="dt" sz="half" idx="10"/>
          </p:nvPr>
        </p:nvSpPr>
        <p:spPr>
          <a:xfrm>
            <a:off x="503999" y="6275388"/>
            <a:ext cx="2160000" cy="365125"/>
          </a:xfrm>
        </p:spPr>
        <p:txBody>
          <a:bodyPr/>
          <a:lstStyle/>
          <a:p>
            <a:fld id="{1F90F196-1E34-42D7-917F-90C68AD1D4DE}" type="datetimeFigureOut">
              <a:rPr lang="en-GB" smtClean="0"/>
              <a:t>18/03/2026</a:t>
            </a:fld>
            <a:endParaRPr lang="en-GB"/>
          </a:p>
        </p:txBody>
      </p:sp>
      <p:sp>
        <p:nvSpPr>
          <p:cNvPr id="5" name="Footer Placeholder 4">
            <a:extLst>
              <a:ext uri="{FF2B5EF4-FFF2-40B4-BE49-F238E27FC236}">
                <a16:creationId xmlns:a16="http://schemas.microsoft.com/office/drawing/2014/main" id="{9246476A-1E9D-2D93-F22D-5584872B2777}"/>
              </a:ext>
            </a:extLst>
          </p:cNvPr>
          <p:cNvSpPr>
            <a:spLocks noGrp="1"/>
          </p:cNvSpPr>
          <p:nvPr>
            <p:ph type="ftr" sz="quarter" idx="11"/>
          </p:nvPr>
        </p:nvSpPr>
        <p:spPr>
          <a:xfrm>
            <a:off x="5016000" y="6275388"/>
            <a:ext cx="2160000" cy="365125"/>
          </a:xfrm>
        </p:spPr>
        <p:txBody>
          <a:bodyPr/>
          <a:lstStyle/>
          <a:p>
            <a:endParaRPr lang="en-GB"/>
          </a:p>
        </p:txBody>
      </p:sp>
      <p:sp>
        <p:nvSpPr>
          <p:cNvPr id="6" name="Slide Number Placeholder 5">
            <a:extLst>
              <a:ext uri="{FF2B5EF4-FFF2-40B4-BE49-F238E27FC236}">
                <a16:creationId xmlns:a16="http://schemas.microsoft.com/office/drawing/2014/main" id="{F68F5C42-B5E4-ED93-CD93-45949282F24B}"/>
              </a:ext>
            </a:extLst>
          </p:cNvPr>
          <p:cNvSpPr>
            <a:spLocks noGrp="1"/>
          </p:cNvSpPr>
          <p:nvPr>
            <p:ph type="sldNum" sz="quarter" idx="12"/>
          </p:nvPr>
        </p:nvSpPr>
        <p:spPr>
          <a:xfrm>
            <a:off x="9525598" y="6275388"/>
            <a:ext cx="2160000" cy="365125"/>
          </a:xfrm>
        </p:spPr>
        <p:txBody>
          <a:bodyPr/>
          <a:lstStyle/>
          <a:p>
            <a:fld id="{B37A0D5A-3AA5-44E3-8DEE-E8B05B9624E4}" type="slidenum">
              <a:rPr lang="en-GB" smtClean="0"/>
              <a:t>‹#›</a:t>
            </a:fld>
            <a:endParaRPr lang="en-GB"/>
          </a:p>
        </p:txBody>
      </p:sp>
      <p:sp>
        <p:nvSpPr>
          <p:cNvPr id="9" name="Content Placeholder 8">
            <a:extLst>
              <a:ext uri="{FF2B5EF4-FFF2-40B4-BE49-F238E27FC236}">
                <a16:creationId xmlns:a16="http://schemas.microsoft.com/office/drawing/2014/main" id="{3B4862C3-45E6-006F-05DC-F248FB15F853}"/>
              </a:ext>
            </a:extLst>
          </p:cNvPr>
          <p:cNvSpPr>
            <a:spLocks noGrp="1"/>
          </p:cNvSpPr>
          <p:nvPr>
            <p:ph sz="quarter" idx="13"/>
          </p:nvPr>
        </p:nvSpPr>
        <p:spPr>
          <a:xfrm>
            <a:off x="6345595" y="3197091"/>
            <a:ext cx="5340002" cy="3300239"/>
          </a:xfrm>
        </p:spPr>
        <p:txBody>
          <a:bodyPr lIns="36000">
            <a:noAutofit/>
          </a:bodyPr>
          <a:lstStyle>
            <a:lvl4pPr>
              <a:spcBef>
                <a:spcPts val="1200"/>
              </a:spcBef>
              <a:defRPr/>
            </a:lvl4pPr>
            <a:lvl5pPr>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10">
            <a:extLst>
              <a:ext uri="{FF2B5EF4-FFF2-40B4-BE49-F238E27FC236}">
                <a16:creationId xmlns:a16="http://schemas.microsoft.com/office/drawing/2014/main" id="{958679D4-3622-0B21-9BF7-AA6D279C6E92}"/>
              </a:ext>
            </a:extLst>
          </p:cNvPr>
          <p:cNvSpPr>
            <a:spLocks noGrp="1"/>
          </p:cNvSpPr>
          <p:nvPr>
            <p:ph type="body" sz="quarter" idx="14"/>
          </p:nvPr>
        </p:nvSpPr>
        <p:spPr>
          <a:xfrm>
            <a:off x="503999" y="1492395"/>
            <a:ext cx="11181597" cy="1533022"/>
          </a:xfrm>
        </p:spPr>
        <p:txBody>
          <a:bodyPr lIns="36000">
            <a:noAutofit/>
          </a:bodyPr>
          <a:lstStyle>
            <a:lvl1pPr>
              <a:spcBef>
                <a:spcPts val="900"/>
              </a:spcBef>
              <a:defRPr/>
            </a:lvl1pPr>
            <a:lvl4pPr>
              <a:spcBef>
                <a:spcPts val="1200"/>
              </a:spcBef>
              <a:defRPr/>
            </a:lvl4pPr>
            <a:lvl5pPr>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30C1E9A1-CD1B-5FDA-94BB-19BAB34DDA0F}"/>
              </a:ext>
            </a:extLst>
          </p:cNvPr>
          <p:cNvSpPr>
            <a:spLocks noGrp="1"/>
          </p:cNvSpPr>
          <p:nvPr>
            <p:ph type="body" sz="quarter" idx="16"/>
          </p:nvPr>
        </p:nvSpPr>
        <p:spPr>
          <a:xfrm>
            <a:off x="504000" y="921239"/>
            <a:ext cx="9045595" cy="399364"/>
          </a:xfrm>
        </p:spPr>
        <p:txBody>
          <a:bodyPr lIns="36000">
            <a:noAutofit/>
          </a:bodyPr>
          <a:lstStyle>
            <a:lvl1pPr marL="0" indent="0">
              <a:buNone/>
              <a:defRPr sz="2000">
                <a:solidFill>
                  <a:schemeClr val="accent3"/>
                </a:solidFill>
              </a:defRPr>
            </a:lvl1pPr>
          </a:lstStyle>
          <a:p>
            <a:pPr lvl="0"/>
            <a:r>
              <a:rPr lang="en-US"/>
              <a:t>Click to edit Master text styles</a:t>
            </a:r>
          </a:p>
        </p:txBody>
      </p:sp>
    </p:spTree>
    <p:extLst>
      <p:ext uri="{BB962C8B-B14F-4D97-AF65-F5344CB8AC3E}">
        <p14:creationId xmlns:p14="http://schemas.microsoft.com/office/powerpoint/2010/main" val="5802896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x Custom Content - White Logo">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62D0D75-39C2-3A7B-6967-E4393C0CFCD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7480"/>
          <a:stretch/>
        </p:blipFill>
        <p:spPr>
          <a:xfrm flipH="1">
            <a:off x="8981161" y="-1"/>
            <a:ext cx="3210839" cy="1110112"/>
          </a:xfrm>
          <a:prstGeom prst="rect">
            <a:avLst/>
          </a:prstGeom>
        </p:spPr>
      </p:pic>
      <p:sp>
        <p:nvSpPr>
          <p:cNvPr id="2" name="Title 1">
            <a:extLst>
              <a:ext uri="{FF2B5EF4-FFF2-40B4-BE49-F238E27FC236}">
                <a16:creationId xmlns:a16="http://schemas.microsoft.com/office/drawing/2014/main" id="{48A4FD27-742C-FA65-9BE0-2AE4E1D822AD}"/>
              </a:ext>
            </a:extLst>
          </p:cNvPr>
          <p:cNvSpPr>
            <a:spLocks noGrp="1"/>
          </p:cNvSpPr>
          <p:nvPr>
            <p:ph type="title"/>
          </p:nvPr>
        </p:nvSpPr>
        <p:spPr>
          <a:xfrm>
            <a:off x="504000" y="496398"/>
            <a:ext cx="9045595" cy="432000"/>
          </a:xfrm>
        </p:spPr>
        <p:txBody>
          <a:bodyPr lIns="0"/>
          <a:lstStyle>
            <a:lvl1pPr>
              <a:lnSpc>
                <a:spcPct val="80000"/>
              </a:lnSpc>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F188E0B-4AEF-0B2F-6E8C-4600C006D73D}"/>
              </a:ext>
            </a:extLst>
          </p:cNvPr>
          <p:cNvSpPr>
            <a:spLocks noGrp="1"/>
          </p:cNvSpPr>
          <p:nvPr>
            <p:ph idx="1"/>
          </p:nvPr>
        </p:nvSpPr>
        <p:spPr>
          <a:xfrm>
            <a:off x="504000" y="3197209"/>
            <a:ext cx="5340002" cy="3300238"/>
          </a:xfrm>
        </p:spPr>
        <p:txBody>
          <a:bodyPr lIns="36000">
            <a:noAutofit/>
          </a:bodyPr>
          <a:lstStyle>
            <a:lvl1pPr marL="144000" indent="-144000">
              <a:buClr>
                <a:schemeClr val="accent2"/>
              </a:buClr>
              <a:buFont typeface="Wingdings" panose="05000000000000000000" pitchFamily="2" charset="2"/>
              <a:buChar char="§"/>
              <a:defRPr/>
            </a:lvl1pPr>
            <a:lvl2pPr marL="288000" indent="-144000">
              <a:buFont typeface="Arial" panose="020B0604020202020204" pitchFamily="34" charset="0"/>
              <a:buChar char="-"/>
              <a:defRPr/>
            </a:lvl2pPr>
            <a:lvl3pPr marL="432000" indent="-144000">
              <a:defRPr/>
            </a:lvl3pPr>
            <a:lvl4pPr marL="144000" indent="-144000">
              <a:spcBef>
                <a:spcPts val="1200"/>
              </a:spcBef>
              <a:buClr>
                <a:schemeClr val="accent3"/>
              </a:buClr>
              <a:buFont typeface="Wingdings" panose="05000000000000000000" pitchFamily="2" charset="2"/>
              <a:buChar char="§"/>
              <a:defRPr/>
            </a:lvl4pPr>
            <a:lvl5pPr marL="144000" indent="-144000">
              <a:spcBef>
                <a:spcPts val="1200"/>
              </a:spcBef>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C10B914-65F3-1727-3E9E-CD1AED98AE3A}"/>
              </a:ext>
            </a:extLst>
          </p:cNvPr>
          <p:cNvSpPr>
            <a:spLocks noGrp="1"/>
          </p:cNvSpPr>
          <p:nvPr>
            <p:ph type="dt" sz="half" idx="10"/>
          </p:nvPr>
        </p:nvSpPr>
        <p:spPr>
          <a:xfrm>
            <a:off x="503999" y="6275388"/>
            <a:ext cx="2160000" cy="365125"/>
          </a:xfrm>
        </p:spPr>
        <p:txBody>
          <a:bodyPr/>
          <a:lstStyle/>
          <a:p>
            <a:fld id="{1F90F196-1E34-42D7-917F-90C68AD1D4DE}" type="datetimeFigureOut">
              <a:rPr lang="en-GB" smtClean="0"/>
              <a:t>18/03/2026</a:t>
            </a:fld>
            <a:endParaRPr lang="en-GB"/>
          </a:p>
        </p:txBody>
      </p:sp>
      <p:sp>
        <p:nvSpPr>
          <p:cNvPr id="5" name="Footer Placeholder 4">
            <a:extLst>
              <a:ext uri="{FF2B5EF4-FFF2-40B4-BE49-F238E27FC236}">
                <a16:creationId xmlns:a16="http://schemas.microsoft.com/office/drawing/2014/main" id="{9246476A-1E9D-2D93-F22D-5584872B2777}"/>
              </a:ext>
            </a:extLst>
          </p:cNvPr>
          <p:cNvSpPr>
            <a:spLocks noGrp="1"/>
          </p:cNvSpPr>
          <p:nvPr>
            <p:ph type="ftr" sz="quarter" idx="11"/>
          </p:nvPr>
        </p:nvSpPr>
        <p:spPr>
          <a:xfrm>
            <a:off x="5016000" y="6275388"/>
            <a:ext cx="2160000" cy="365125"/>
          </a:xfrm>
        </p:spPr>
        <p:txBody>
          <a:bodyPr/>
          <a:lstStyle/>
          <a:p>
            <a:endParaRPr lang="en-GB"/>
          </a:p>
        </p:txBody>
      </p:sp>
      <p:sp>
        <p:nvSpPr>
          <p:cNvPr id="6" name="Slide Number Placeholder 5">
            <a:extLst>
              <a:ext uri="{FF2B5EF4-FFF2-40B4-BE49-F238E27FC236}">
                <a16:creationId xmlns:a16="http://schemas.microsoft.com/office/drawing/2014/main" id="{F68F5C42-B5E4-ED93-CD93-45949282F24B}"/>
              </a:ext>
            </a:extLst>
          </p:cNvPr>
          <p:cNvSpPr>
            <a:spLocks noGrp="1"/>
          </p:cNvSpPr>
          <p:nvPr>
            <p:ph type="sldNum" sz="quarter" idx="12"/>
          </p:nvPr>
        </p:nvSpPr>
        <p:spPr>
          <a:xfrm>
            <a:off x="9525598" y="6275388"/>
            <a:ext cx="2160000" cy="365125"/>
          </a:xfrm>
        </p:spPr>
        <p:txBody>
          <a:bodyPr/>
          <a:lstStyle/>
          <a:p>
            <a:fld id="{B37A0D5A-3AA5-44E3-8DEE-E8B05B9624E4}" type="slidenum">
              <a:rPr lang="en-GB" smtClean="0"/>
              <a:t>‹#›</a:t>
            </a:fld>
            <a:endParaRPr lang="en-GB"/>
          </a:p>
        </p:txBody>
      </p:sp>
      <p:sp>
        <p:nvSpPr>
          <p:cNvPr id="9" name="Content Placeholder 8">
            <a:extLst>
              <a:ext uri="{FF2B5EF4-FFF2-40B4-BE49-F238E27FC236}">
                <a16:creationId xmlns:a16="http://schemas.microsoft.com/office/drawing/2014/main" id="{3B4862C3-45E6-006F-05DC-F248FB15F853}"/>
              </a:ext>
            </a:extLst>
          </p:cNvPr>
          <p:cNvSpPr>
            <a:spLocks noGrp="1"/>
          </p:cNvSpPr>
          <p:nvPr>
            <p:ph sz="quarter" idx="13"/>
          </p:nvPr>
        </p:nvSpPr>
        <p:spPr>
          <a:xfrm>
            <a:off x="6345595" y="3197091"/>
            <a:ext cx="5340002" cy="3300239"/>
          </a:xfrm>
        </p:spPr>
        <p:txBody>
          <a:bodyPr lIns="36000">
            <a:noAutofit/>
          </a:bodyPr>
          <a:lstStyle>
            <a:lvl4pPr>
              <a:spcBef>
                <a:spcPts val="1200"/>
              </a:spcBef>
              <a:defRPr/>
            </a:lvl4pPr>
            <a:lvl5pPr>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10">
            <a:extLst>
              <a:ext uri="{FF2B5EF4-FFF2-40B4-BE49-F238E27FC236}">
                <a16:creationId xmlns:a16="http://schemas.microsoft.com/office/drawing/2014/main" id="{958679D4-3622-0B21-9BF7-AA6D279C6E92}"/>
              </a:ext>
            </a:extLst>
          </p:cNvPr>
          <p:cNvSpPr>
            <a:spLocks noGrp="1"/>
          </p:cNvSpPr>
          <p:nvPr>
            <p:ph type="body" sz="quarter" idx="14"/>
          </p:nvPr>
        </p:nvSpPr>
        <p:spPr>
          <a:xfrm>
            <a:off x="503999" y="1492395"/>
            <a:ext cx="11181597" cy="1533022"/>
          </a:xfrm>
        </p:spPr>
        <p:txBody>
          <a:bodyPr lIns="36000">
            <a:noAutofit/>
          </a:bodyPr>
          <a:lstStyle>
            <a:lvl1pPr>
              <a:spcBef>
                <a:spcPts val="900"/>
              </a:spcBef>
              <a:defRPr/>
            </a:lvl1pPr>
            <a:lvl4pPr>
              <a:spcBef>
                <a:spcPts val="1200"/>
              </a:spcBef>
              <a:defRPr/>
            </a:lvl4pPr>
            <a:lvl5pPr>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30C1E9A1-CD1B-5FDA-94BB-19BAB34DDA0F}"/>
              </a:ext>
            </a:extLst>
          </p:cNvPr>
          <p:cNvSpPr>
            <a:spLocks noGrp="1"/>
          </p:cNvSpPr>
          <p:nvPr>
            <p:ph type="body" sz="quarter" idx="16"/>
          </p:nvPr>
        </p:nvSpPr>
        <p:spPr>
          <a:xfrm>
            <a:off x="504000" y="921239"/>
            <a:ext cx="9045595" cy="399364"/>
          </a:xfrm>
        </p:spPr>
        <p:txBody>
          <a:bodyPr lIns="36000">
            <a:noAutofit/>
          </a:bodyPr>
          <a:lstStyle>
            <a:lvl1pPr marL="0" indent="0">
              <a:buNone/>
              <a:defRPr sz="2000">
                <a:solidFill>
                  <a:schemeClr val="accent3"/>
                </a:solidFill>
              </a:defRPr>
            </a:lvl1pPr>
          </a:lstStyle>
          <a:p>
            <a:pPr lvl="0"/>
            <a:r>
              <a:rPr lang="en-US"/>
              <a:t>Click to edit Master text styles</a:t>
            </a:r>
          </a:p>
        </p:txBody>
      </p:sp>
      <p:pic>
        <p:nvPicPr>
          <p:cNvPr id="7" name="Graphic 6">
            <a:extLst>
              <a:ext uri="{FF2B5EF4-FFF2-40B4-BE49-F238E27FC236}">
                <a16:creationId xmlns:a16="http://schemas.microsoft.com/office/drawing/2014/main" id="{E88C9C6E-309C-6283-52D5-99609718708A}"/>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69140" y="367200"/>
            <a:ext cx="1679999" cy="378000"/>
          </a:xfrm>
          <a:prstGeom prst="rect">
            <a:avLst/>
          </a:prstGeom>
        </p:spPr>
      </p:pic>
    </p:spTree>
    <p:extLst>
      <p:ext uri="{BB962C8B-B14F-4D97-AF65-F5344CB8AC3E}">
        <p14:creationId xmlns:p14="http://schemas.microsoft.com/office/powerpoint/2010/main" val="16745813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2x Multi Purpose Lozenges - Dark">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4FD27-742C-FA65-9BE0-2AE4E1D822AD}"/>
              </a:ext>
            </a:extLst>
          </p:cNvPr>
          <p:cNvSpPr>
            <a:spLocks noGrp="1"/>
          </p:cNvSpPr>
          <p:nvPr>
            <p:ph type="title"/>
          </p:nvPr>
        </p:nvSpPr>
        <p:spPr>
          <a:xfrm>
            <a:off x="504000" y="496398"/>
            <a:ext cx="9045595" cy="432000"/>
          </a:xfrm>
        </p:spPr>
        <p:txBody>
          <a:bodyPr lIns="0"/>
          <a:lstStyle>
            <a:lvl1pPr>
              <a:lnSpc>
                <a:spcPct val="80000"/>
              </a:lnSpc>
              <a:defRPr>
                <a:solidFill>
                  <a:schemeClr val="bg1"/>
                </a:solidFill>
              </a:defRPr>
            </a:lvl1pPr>
          </a:lstStyle>
          <a:p>
            <a:r>
              <a:rPr lang="en-US"/>
              <a:t>Click to edit Master title style</a:t>
            </a:r>
            <a:endParaRPr lang="en-GB"/>
          </a:p>
        </p:txBody>
      </p:sp>
      <p:sp>
        <p:nvSpPr>
          <p:cNvPr id="11" name="Text Placeholder 10">
            <a:extLst>
              <a:ext uri="{FF2B5EF4-FFF2-40B4-BE49-F238E27FC236}">
                <a16:creationId xmlns:a16="http://schemas.microsoft.com/office/drawing/2014/main" id="{958679D4-3622-0B21-9BF7-AA6D279C6E92}"/>
              </a:ext>
            </a:extLst>
          </p:cNvPr>
          <p:cNvSpPr>
            <a:spLocks noGrp="1"/>
          </p:cNvSpPr>
          <p:nvPr>
            <p:ph type="body" sz="quarter" idx="14" hasCustomPrompt="1"/>
          </p:nvPr>
        </p:nvSpPr>
        <p:spPr>
          <a:xfrm>
            <a:off x="767711" y="1683774"/>
            <a:ext cx="3348000" cy="959900"/>
          </a:xfrm>
          <a:prstGeom prst="roundRect">
            <a:avLst>
              <a:gd name="adj" fmla="val 50000"/>
            </a:avLst>
          </a:prstGeom>
          <a:solidFill>
            <a:schemeClr val="accent2"/>
          </a:solidFill>
        </p:spPr>
        <p:txBody>
          <a:bodyPr lIns="900000" anchor="ctr" anchorCtr="0">
            <a:noAutofit/>
          </a:bodyPr>
          <a:lstStyle>
            <a:lvl1pPr>
              <a:spcBef>
                <a:spcPts val="900"/>
              </a:spcBef>
              <a:buClr>
                <a:schemeClr val="bg1"/>
              </a:buClr>
              <a:defRPr>
                <a:solidFill>
                  <a:schemeClr val="bg1"/>
                </a:solidFill>
              </a:defRPr>
            </a:lvl1pPr>
            <a:lvl2pPr>
              <a:defRPr>
                <a:solidFill>
                  <a:schemeClr val="bg1"/>
                </a:solidFill>
              </a:defRPr>
            </a:lvl2pPr>
            <a:lvl3pPr>
              <a:defRPr>
                <a:solidFill>
                  <a:schemeClr val="bg1"/>
                </a:solidFill>
              </a:defRPr>
            </a:lvl3pPr>
            <a:lvl4pPr>
              <a:spcBef>
                <a:spcPts val="1200"/>
              </a:spcBef>
              <a:defRPr>
                <a:solidFill>
                  <a:schemeClr val="bg1"/>
                </a:solidFill>
              </a:defRPr>
            </a:lvl4pPr>
            <a:lvl5pPr>
              <a:spcBef>
                <a:spcPts val="1200"/>
              </a:spcBef>
              <a:defRPr>
                <a:solidFill>
                  <a:schemeClr val="bg1"/>
                </a:solidFill>
              </a:defRPr>
            </a:lvl5pPr>
          </a:lstStyle>
          <a:p>
            <a:pPr lvl="0"/>
            <a:r>
              <a:rPr lang="en-US"/>
              <a:t>Click to edit styles</a:t>
            </a:r>
          </a:p>
          <a:p>
            <a:pPr lvl="1"/>
            <a:r>
              <a:rPr lang="en-US"/>
              <a:t>Second level</a:t>
            </a:r>
          </a:p>
          <a:p>
            <a:pPr lvl="2"/>
            <a:r>
              <a:rPr lang="en-US"/>
              <a:t>Third level</a:t>
            </a:r>
            <a:endParaRPr lang="en-GB"/>
          </a:p>
        </p:txBody>
      </p:sp>
      <p:sp>
        <p:nvSpPr>
          <p:cNvPr id="18" name="Text Placeholder 17">
            <a:extLst>
              <a:ext uri="{FF2B5EF4-FFF2-40B4-BE49-F238E27FC236}">
                <a16:creationId xmlns:a16="http://schemas.microsoft.com/office/drawing/2014/main" id="{30C1E9A1-CD1B-5FDA-94BB-19BAB34DDA0F}"/>
              </a:ext>
            </a:extLst>
          </p:cNvPr>
          <p:cNvSpPr>
            <a:spLocks noGrp="1"/>
          </p:cNvSpPr>
          <p:nvPr>
            <p:ph type="body" sz="quarter" idx="16"/>
          </p:nvPr>
        </p:nvSpPr>
        <p:spPr>
          <a:xfrm>
            <a:off x="504000" y="921239"/>
            <a:ext cx="9045595" cy="399364"/>
          </a:xfrm>
        </p:spPr>
        <p:txBody>
          <a:bodyPr lIns="36000">
            <a:noAutofit/>
          </a:bodyPr>
          <a:lstStyle>
            <a:lvl1pPr marL="0" indent="0">
              <a:buNone/>
              <a:defRPr sz="2000">
                <a:solidFill>
                  <a:schemeClr val="accent3"/>
                </a:solidFill>
              </a:defRPr>
            </a:lvl1pPr>
          </a:lstStyle>
          <a:p>
            <a:pPr lvl="0"/>
            <a:r>
              <a:rPr lang="en-US"/>
              <a:t>Click to edit Master text styles</a:t>
            </a:r>
          </a:p>
        </p:txBody>
      </p:sp>
      <p:pic>
        <p:nvPicPr>
          <p:cNvPr id="8" name="Graphic 7">
            <a:extLst>
              <a:ext uri="{FF2B5EF4-FFF2-40B4-BE49-F238E27FC236}">
                <a16:creationId xmlns:a16="http://schemas.microsoft.com/office/drawing/2014/main" id="{93EFBEAE-43FF-9B70-9BBF-C83E6632DCD5}"/>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7480"/>
          <a:stretch/>
        </p:blipFill>
        <p:spPr>
          <a:xfrm flipH="1">
            <a:off x="8981161" y="-1"/>
            <a:ext cx="3210839" cy="1110112"/>
          </a:xfrm>
          <a:prstGeom prst="rect">
            <a:avLst/>
          </a:prstGeom>
        </p:spPr>
      </p:pic>
      <p:pic>
        <p:nvPicPr>
          <p:cNvPr id="10" name="Picture 9" descr="A picture containing logo&#10;&#10;Description automatically generated">
            <a:extLst>
              <a:ext uri="{FF2B5EF4-FFF2-40B4-BE49-F238E27FC236}">
                <a16:creationId xmlns:a16="http://schemas.microsoft.com/office/drawing/2014/main" id="{C20FC643-741F-572E-DB44-C12789057FC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29978" y="300545"/>
            <a:ext cx="1790845" cy="504421"/>
          </a:xfrm>
          <a:prstGeom prst="rect">
            <a:avLst/>
          </a:prstGeom>
        </p:spPr>
      </p:pic>
      <p:sp>
        <p:nvSpPr>
          <p:cNvPr id="15" name="Picture Placeholder 14">
            <a:extLst>
              <a:ext uri="{FF2B5EF4-FFF2-40B4-BE49-F238E27FC236}">
                <a16:creationId xmlns:a16="http://schemas.microsoft.com/office/drawing/2014/main" id="{E920BB15-C441-F95F-06E5-69E886757802}"/>
              </a:ext>
            </a:extLst>
          </p:cNvPr>
          <p:cNvSpPr>
            <a:spLocks noGrp="1"/>
          </p:cNvSpPr>
          <p:nvPr>
            <p:ph type="pic" sz="quarter" idx="20" hasCustomPrompt="1"/>
          </p:nvPr>
        </p:nvSpPr>
        <p:spPr>
          <a:xfrm>
            <a:off x="852867" y="1768930"/>
            <a:ext cx="789588" cy="789588"/>
          </a:xfrm>
          <a:custGeom>
            <a:avLst/>
            <a:gdLst>
              <a:gd name="connsiteX0" fmla="*/ 628650 w 1257300"/>
              <a:gd name="connsiteY0" fmla="*/ 0 h 1257300"/>
              <a:gd name="connsiteX1" fmla="*/ 1257300 w 1257300"/>
              <a:gd name="connsiteY1" fmla="*/ 628650 h 1257300"/>
              <a:gd name="connsiteX2" fmla="*/ 628650 w 1257300"/>
              <a:gd name="connsiteY2" fmla="*/ 1257300 h 1257300"/>
              <a:gd name="connsiteX3" fmla="*/ 0 w 1257300"/>
              <a:gd name="connsiteY3" fmla="*/ 628650 h 1257300"/>
              <a:gd name="connsiteX4" fmla="*/ 628650 w 1257300"/>
              <a:gd name="connsiteY4" fmla="*/ 0 h 1257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300" h="1257300">
                <a:moveTo>
                  <a:pt x="628650" y="0"/>
                </a:moveTo>
                <a:cubicBezTo>
                  <a:pt x="975844" y="0"/>
                  <a:pt x="1257300" y="281456"/>
                  <a:pt x="1257300" y="628650"/>
                </a:cubicBezTo>
                <a:cubicBezTo>
                  <a:pt x="1257300" y="975844"/>
                  <a:pt x="975844" y="1257300"/>
                  <a:pt x="628650" y="1257300"/>
                </a:cubicBezTo>
                <a:cubicBezTo>
                  <a:pt x="281456" y="1257300"/>
                  <a:pt x="0" y="975844"/>
                  <a:pt x="0" y="628650"/>
                </a:cubicBezTo>
                <a:cubicBezTo>
                  <a:pt x="0" y="281456"/>
                  <a:pt x="281456" y="0"/>
                  <a:pt x="628650" y="0"/>
                </a:cubicBezTo>
                <a:close/>
              </a:path>
            </a:pathLst>
          </a:custGeom>
          <a:noFill/>
        </p:spPr>
        <p:txBody>
          <a:bodyPr wrap="square" tIns="180000">
            <a:noAutofit/>
          </a:bodyPr>
          <a:lstStyle>
            <a:lvl1pPr marL="0" indent="0" algn="ctr">
              <a:buNone/>
              <a:defRPr sz="1000">
                <a:solidFill>
                  <a:schemeClr val="bg1"/>
                </a:solidFill>
              </a:defRPr>
            </a:lvl1pPr>
          </a:lstStyle>
          <a:p>
            <a:r>
              <a:rPr lang="en-GB"/>
              <a:t>insert icon</a:t>
            </a:r>
          </a:p>
        </p:txBody>
      </p:sp>
      <p:sp>
        <p:nvSpPr>
          <p:cNvPr id="33" name="Text Placeholder 10">
            <a:extLst>
              <a:ext uri="{FF2B5EF4-FFF2-40B4-BE49-F238E27FC236}">
                <a16:creationId xmlns:a16="http://schemas.microsoft.com/office/drawing/2014/main" id="{04E3F1EA-EC4F-F580-037C-91C1311DAA22}"/>
              </a:ext>
            </a:extLst>
          </p:cNvPr>
          <p:cNvSpPr>
            <a:spLocks noGrp="1"/>
          </p:cNvSpPr>
          <p:nvPr>
            <p:ph type="body" sz="quarter" idx="21" hasCustomPrompt="1"/>
          </p:nvPr>
        </p:nvSpPr>
        <p:spPr>
          <a:xfrm>
            <a:off x="4379422" y="1683774"/>
            <a:ext cx="3348000" cy="959900"/>
          </a:xfrm>
          <a:prstGeom prst="roundRect">
            <a:avLst>
              <a:gd name="adj" fmla="val 50000"/>
            </a:avLst>
          </a:prstGeom>
          <a:solidFill>
            <a:schemeClr val="accent2"/>
          </a:solidFill>
        </p:spPr>
        <p:txBody>
          <a:bodyPr lIns="900000" anchor="ctr" anchorCtr="0">
            <a:noAutofit/>
          </a:bodyPr>
          <a:lstStyle>
            <a:lvl1pPr>
              <a:spcBef>
                <a:spcPts val="900"/>
              </a:spcBef>
              <a:buClr>
                <a:schemeClr val="bg1"/>
              </a:buClr>
              <a:defRPr>
                <a:solidFill>
                  <a:schemeClr val="bg1"/>
                </a:solidFill>
              </a:defRPr>
            </a:lvl1pPr>
            <a:lvl2pPr>
              <a:defRPr>
                <a:solidFill>
                  <a:schemeClr val="bg1"/>
                </a:solidFill>
              </a:defRPr>
            </a:lvl2pPr>
            <a:lvl3pPr>
              <a:defRPr>
                <a:solidFill>
                  <a:schemeClr val="bg1"/>
                </a:solidFill>
              </a:defRPr>
            </a:lvl3pPr>
            <a:lvl4pPr>
              <a:spcBef>
                <a:spcPts val="1200"/>
              </a:spcBef>
              <a:defRPr>
                <a:solidFill>
                  <a:schemeClr val="bg1"/>
                </a:solidFill>
              </a:defRPr>
            </a:lvl4pPr>
            <a:lvl5pPr>
              <a:spcBef>
                <a:spcPts val="1200"/>
              </a:spcBef>
              <a:defRPr>
                <a:solidFill>
                  <a:schemeClr val="bg1"/>
                </a:solidFill>
              </a:defRPr>
            </a:lvl5pPr>
          </a:lstStyle>
          <a:p>
            <a:pPr lvl="0"/>
            <a:r>
              <a:rPr lang="en-US"/>
              <a:t>Click to edit styles</a:t>
            </a:r>
          </a:p>
          <a:p>
            <a:pPr lvl="1"/>
            <a:r>
              <a:rPr lang="en-US"/>
              <a:t>Second level</a:t>
            </a:r>
          </a:p>
          <a:p>
            <a:pPr lvl="2"/>
            <a:r>
              <a:rPr lang="en-US"/>
              <a:t>Third level</a:t>
            </a:r>
            <a:endParaRPr lang="en-GB"/>
          </a:p>
        </p:txBody>
      </p:sp>
      <p:sp>
        <p:nvSpPr>
          <p:cNvPr id="34" name="Picture Placeholder 33">
            <a:extLst>
              <a:ext uri="{FF2B5EF4-FFF2-40B4-BE49-F238E27FC236}">
                <a16:creationId xmlns:a16="http://schemas.microsoft.com/office/drawing/2014/main" id="{7C69C335-2D62-24BA-2AE3-2810140F4E3C}"/>
              </a:ext>
            </a:extLst>
          </p:cNvPr>
          <p:cNvSpPr>
            <a:spLocks noGrp="1"/>
          </p:cNvSpPr>
          <p:nvPr>
            <p:ph type="pic" sz="quarter" idx="22" hasCustomPrompt="1"/>
          </p:nvPr>
        </p:nvSpPr>
        <p:spPr>
          <a:xfrm>
            <a:off x="4464578" y="1768930"/>
            <a:ext cx="789588" cy="789588"/>
          </a:xfrm>
          <a:custGeom>
            <a:avLst/>
            <a:gdLst>
              <a:gd name="connsiteX0" fmla="*/ 628650 w 1257300"/>
              <a:gd name="connsiteY0" fmla="*/ 0 h 1257300"/>
              <a:gd name="connsiteX1" fmla="*/ 1257300 w 1257300"/>
              <a:gd name="connsiteY1" fmla="*/ 628650 h 1257300"/>
              <a:gd name="connsiteX2" fmla="*/ 628650 w 1257300"/>
              <a:gd name="connsiteY2" fmla="*/ 1257300 h 1257300"/>
              <a:gd name="connsiteX3" fmla="*/ 0 w 1257300"/>
              <a:gd name="connsiteY3" fmla="*/ 628650 h 1257300"/>
              <a:gd name="connsiteX4" fmla="*/ 628650 w 1257300"/>
              <a:gd name="connsiteY4" fmla="*/ 0 h 1257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300" h="1257300">
                <a:moveTo>
                  <a:pt x="628650" y="0"/>
                </a:moveTo>
                <a:cubicBezTo>
                  <a:pt x="975844" y="0"/>
                  <a:pt x="1257300" y="281456"/>
                  <a:pt x="1257300" y="628650"/>
                </a:cubicBezTo>
                <a:cubicBezTo>
                  <a:pt x="1257300" y="975844"/>
                  <a:pt x="975844" y="1257300"/>
                  <a:pt x="628650" y="1257300"/>
                </a:cubicBezTo>
                <a:cubicBezTo>
                  <a:pt x="281456" y="1257300"/>
                  <a:pt x="0" y="975844"/>
                  <a:pt x="0" y="628650"/>
                </a:cubicBezTo>
                <a:cubicBezTo>
                  <a:pt x="0" y="281456"/>
                  <a:pt x="281456" y="0"/>
                  <a:pt x="628650" y="0"/>
                </a:cubicBezTo>
                <a:close/>
              </a:path>
            </a:pathLst>
          </a:custGeom>
          <a:noFill/>
        </p:spPr>
        <p:txBody>
          <a:bodyPr wrap="square" tIns="180000">
            <a:noAutofit/>
          </a:bodyPr>
          <a:lstStyle>
            <a:lvl1pPr marL="0" indent="0" algn="ctr">
              <a:buNone/>
              <a:defRPr sz="1000">
                <a:solidFill>
                  <a:schemeClr val="bg1"/>
                </a:solidFill>
              </a:defRPr>
            </a:lvl1pPr>
          </a:lstStyle>
          <a:p>
            <a:r>
              <a:rPr lang="en-GB"/>
              <a:t>insert icon</a:t>
            </a:r>
          </a:p>
        </p:txBody>
      </p:sp>
      <p:sp>
        <p:nvSpPr>
          <p:cNvPr id="35" name="Text Placeholder 10">
            <a:extLst>
              <a:ext uri="{FF2B5EF4-FFF2-40B4-BE49-F238E27FC236}">
                <a16:creationId xmlns:a16="http://schemas.microsoft.com/office/drawing/2014/main" id="{E2F7A2B5-8C02-E4D7-6D58-83CA9D4AFCB6}"/>
              </a:ext>
            </a:extLst>
          </p:cNvPr>
          <p:cNvSpPr>
            <a:spLocks noGrp="1"/>
          </p:cNvSpPr>
          <p:nvPr>
            <p:ph type="body" sz="quarter" idx="23" hasCustomPrompt="1"/>
          </p:nvPr>
        </p:nvSpPr>
        <p:spPr>
          <a:xfrm>
            <a:off x="7991133" y="1683774"/>
            <a:ext cx="3348000" cy="959900"/>
          </a:xfrm>
          <a:prstGeom prst="roundRect">
            <a:avLst>
              <a:gd name="adj" fmla="val 50000"/>
            </a:avLst>
          </a:prstGeom>
          <a:solidFill>
            <a:schemeClr val="accent2"/>
          </a:solidFill>
        </p:spPr>
        <p:txBody>
          <a:bodyPr lIns="900000" anchor="ctr" anchorCtr="0">
            <a:noAutofit/>
          </a:bodyPr>
          <a:lstStyle>
            <a:lvl1pPr>
              <a:spcBef>
                <a:spcPts val="900"/>
              </a:spcBef>
              <a:buClr>
                <a:schemeClr val="bg1"/>
              </a:buClr>
              <a:defRPr>
                <a:solidFill>
                  <a:schemeClr val="bg1"/>
                </a:solidFill>
              </a:defRPr>
            </a:lvl1pPr>
            <a:lvl2pPr>
              <a:defRPr>
                <a:solidFill>
                  <a:schemeClr val="bg1"/>
                </a:solidFill>
              </a:defRPr>
            </a:lvl2pPr>
            <a:lvl3pPr>
              <a:defRPr>
                <a:solidFill>
                  <a:schemeClr val="bg1"/>
                </a:solidFill>
              </a:defRPr>
            </a:lvl3pPr>
            <a:lvl4pPr>
              <a:spcBef>
                <a:spcPts val="1200"/>
              </a:spcBef>
              <a:defRPr>
                <a:solidFill>
                  <a:schemeClr val="bg1"/>
                </a:solidFill>
              </a:defRPr>
            </a:lvl4pPr>
            <a:lvl5pPr>
              <a:spcBef>
                <a:spcPts val="1200"/>
              </a:spcBef>
              <a:defRPr>
                <a:solidFill>
                  <a:schemeClr val="bg1"/>
                </a:solidFill>
              </a:defRPr>
            </a:lvl5pPr>
          </a:lstStyle>
          <a:p>
            <a:pPr lvl="0"/>
            <a:r>
              <a:rPr lang="en-US"/>
              <a:t>Click to edit styles</a:t>
            </a:r>
          </a:p>
          <a:p>
            <a:pPr lvl="1"/>
            <a:r>
              <a:rPr lang="en-US"/>
              <a:t>Second level</a:t>
            </a:r>
          </a:p>
          <a:p>
            <a:pPr lvl="2"/>
            <a:r>
              <a:rPr lang="en-US"/>
              <a:t>Third level</a:t>
            </a:r>
            <a:endParaRPr lang="en-GB"/>
          </a:p>
        </p:txBody>
      </p:sp>
      <p:sp>
        <p:nvSpPr>
          <p:cNvPr id="36" name="Picture Placeholder 35">
            <a:extLst>
              <a:ext uri="{FF2B5EF4-FFF2-40B4-BE49-F238E27FC236}">
                <a16:creationId xmlns:a16="http://schemas.microsoft.com/office/drawing/2014/main" id="{A6AFF48E-2E91-C22C-D27A-C2267A923D5E}"/>
              </a:ext>
            </a:extLst>
          </p:cNvPr>
          <p:cNvSpPr>
            <a:spLocks noGrp="1"/>
          </p:cNvSpPr>
          <p:nvPr>
            <p:ph type="pic" sz="quarter" idx="24" hasCustomPrompt="1"/>
          </p:nvPr>
        </p:nvSpPr>
        <p:spPr>
          <a:xfrm>
            <a:off x="8076289" y="1768930"/>
            <a:ext cx="789588" cy="789588"/>
          </a:xfrm>
          <a:custGeom>
            <a:avLst/>
            <a:gdLst>
              <a:gd name="connsiteX0" fmla="*/ 628650 w 1257300"/>
              <a:gd name="connsiteY0" fmla="*/ 0 h 1257300"/>
              <a:gd name="connsiteX1" fmla="*/ 1257300 w 1257300"/>
              <a:gd name="connsiteY1" fmla="*/ 628650 h 1257300"/>
              <a:gd name="connsiteX2" fmla="*/ 628650 w 1257300"/>
              <a:gd name="connsiteY2" fmla="*/ 1257300 h 1257300"/>
              <a:gd name="connsiteX3" fmla="*/ 0 w 1257300"/>
              <a:gd name="connsiteY3" fmla="*/ 628650 h 1257300"/>
              <a:gd name="connsiteX4" fmla="*/ 628650 w 1257300"/>
              <a:gd name="connsiteY4" fmla="*/ 0 h 1257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300" h="1257300">
                <a:moveTo>
                  <a:pt x="628650" y="0"/>
                </a:moveTo>
                <a:cubicBezTo>
                  <a:pt x="975844" y="0"/>
                  <a:pt x="1257300" y="281456"/>
                  <a:pt x="1257300" y="628650"/>
                </a:cubicBezTo>
                <a:cubicBezTo>
                  <a:pt x="1257300" y="975844"/>
                  <a:pt x="975844" y="1257300"/>
                  <a:pt x="628650" y="1257300"/>
                </a:cubicBezTo>
                <a:cubicBezTo>
                  <a:pt x="281456" y="1257300"/>
                  <a:pt x="0" y="975844"/>
                  <a:pt x="0" y="628650"/>
                </a:cubicBezTo>
                <a:cubicBezTo>
                  <a:pt x="0" y="281456"/>
                  <a:pt x="281456" y="0"/>
                  <a:pt x="628650" y="0"/>
                </a:cubicBezTo>
                <a:close/>
              </a:path>
            </a:pathLst>
          </a:custGeom>
          <a:noFill/>
        </p:spPr>
        <p:txBody>
          <a:bodyPr wrap="square" tIns="180000">
            <a:noAutofit/>
          </a:bodyPr>
          <a:lstStyle>
            <a:lvl1pPr marL="0" indent="0" algn="ctr">
              <a:buNone/>
              <a:defRPr sz="1000">
                <a:solidFill>
                  <a:schemeClr val="bg1"/>
                </a:solidFill>
              </a:defRPr>
            </a:lvl1pPr>
          </a:lstStyle>
          <a:p>
            <a:r>
              <a:rPr lang="en-GB"/>
              <a:t>insert icon</a:t>
            </a:r>
          </a:p>
        </p:txBody>
      </p:sp>
      <p:sp>
        <p:nvSpPr>
          <p:cNvPr id="37" name="Text Placeholder 10">
            <a:extLst>
              <a:ext uri="{FF2B5EF4-FFF2-40B4-BE49-F238E27FC236}">
                <a16:creationId xmlns:a16="http://schemas.microsoft.com/office/drawing/2014/main" id="{71E64070-27C9-F000-FB76-4E84DDB5E5DE}"/>
              </a:ext>
            </a:extLst>
          </p:cNvPr>
          <p:cNvSpPr>
            <a:spLocks noGrp="1"/>
          </p:cNvSpPr>
          <p:nvPr>
            <p:ph type="body" sz="quarter" idx="25" hasCustomPrompt="1"/>
          </p:nvPr>
        </p:nvSpPr>
        <p:spPr>
          <a:xfrm>
            <a:off x="767711" y="2941430"/>
            <a:ext cx="3348000" cy="959900"/>
          </a:xfrm>
          <a:prstGeom prst="roundRect">
            <a:avLst>
              <a:gd name="adj" fmla="val 50000"/>
            </a:avLst>
          </a:prstGeom>
          <a:solidFill>
            <a:schemeClr val="accent2"/>
          </a:solidFill>
        </p:spPr>
        <p:txBody>
          <a:bodyPr lIns="900000" anchor="ctr" anchorCtr="0">
            <a:noAutofit/>
          </a:bodyPr>
          <a:lstStyle>
            <a:lvl1pPr>
              <a:spcBef>
                <a:spcPts val="900"/>
              </a:spcBef>
              <a:buClr>
                <a:schemeClr val="bg1"/>
              </a:buClr>
              <a:defRPr>
                <a:solidFill>
                  <a:schemeClr val="bg1"/>
                </a:solidFill>
              </a:defRPr>
            </a:lvl1pPr>
            <a:lvl2pPr>
              <a:defRPr>
                <a:solidFill>
                  <a:schemeClr val="bg1"/>
                </a:solidFill>
              </a:defRPr>
            </a:lvl2pPr>
            <a:lvl3pPr>
              <a:defRPr>
                <a:solidFill>
                  <a:schemeClr val="bg1"/>
                </a:solidFill>
              </a:defRPr>
            </a:lvl3pPr>
            <a:lvl4pPr>
              <a:spcBef>
                <a:spcPts val="1200"/>
              </a:spcBef>
              <a:defRPr>
                <a:solidFill>
                  <a:schemeClr val="bg1"/>
                </a:solidFill>
              </a:defRPr>
            </a:lvl4pPr>
            <a:lvl5pPr>
              <a:spcBef>
                <a:spcPts val="1200"/>
              </a:spcBef>
              <a:defRPr>
                <a:solidFill>
                  <a:schemeClr val="bg1"/>
                </a:solidFill>
              </a:defRPr>
            </a:lvl5pPr>
          </a:lstStyle>
          <a:p>
            <a:pPr lvl="0"/>
            <a:r>
              <a:rPr lang="en-US"/>
              <a:t>Click to edit styles</a:t>
            </a:r>
          </a:p>
          <a:p>
            <a:pPr lvl="1"/>
            <a:r>
              <a:rPr lang="en-US"/>
              <a:t>Second level</a:t>
            </a:r>
          </a:p>
          <a:p>
            <a:pPr lvl="2"/>
            <a:r>
              <a:rPr lang="en-US"/>
              <a:t>Third level</a:t>
            </a:r>
            <a:endParaRPr lang="en-GB"/>
          </a:p>
        </p:txBody>
      </p:sp>
      <p:sp>
        <p:nvSpPr>
          <p:cNvPr id="38" name="Picture Placeholder 37">
            <a:extLst>
              <a:ext uri="{FF2B5EF4-FFF2-40B4-BE49-F238E27FC236}">
                <a16:creationId xmlns:a16="http://schemas.microsoft.com/office/drawing/2014/main" id="{B7C41A66-D5FF-AA2C-E5CE-195BB1B308FC}"/>
              </a:ext>
            </a:extLst>
          </p:cNvPr>
          <p:cNvSpPr>
            <a:spLocks noGrp="1"/>
          </p:cNvSpPr>
          <p:nvPr>
            <p:ph type="pic" sz="quarter" idx="26" hasCustomPrompt="1"/>
          </p:nvPr>
        </p:nvSpPr>
        <p:spPr>
          <a:xfrm>
            <a:off x="852867" y="3026586"/>
            <a:ext cx="789588" cy="789588"/>
          </a:xfrm>
          <a:custGeom>
            <a:avLst/>
            <a:gdLst>
              <a:gd name="connsiteX0" fmla="*/ 628650 w 1257300"/>
              <a:gd name="connsiteY0" fmla="*/ 0 h 1257300"/>
              <a:gd name="connsiteX1" fmla="*/ 1257300 w 1257300"/>
              <a:gd name="connsiteY1" fmla="*/ 628650 h 1257300"/>
              <a:gd name="connsiteX2" fmla="*/ 628650 w 1257300"/>
              <a:gd name="connsiteY2" fmla="*/ 1257300 h 1257300"/>
              <a:gd name="connsiteX3" fmla="*/ 0 w 1257300"/>
              <a:gd name="connsiteY3" fmla="*/ 628650 h 1257300"/>
              <a:gd name="connsiteX4" fmla="*/ 628650 w 1257300"/>
              <a:gd name="connsiteY4" fmla="*/ 0 h 1257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300" h="1257300">
                <a:moveTo>
                  <a:pt x="628650" y="0"/>
                </a:moveTo>
                <a:cubicBezTo>
                  <a:pt x="975844" y="0"/>
                  <a:pt x="1257300" y="281456"/>
                  <a:pt x="1257300" y="628650"/>
                </a:cubicBezTo>
                <a:cubicBezTo>
                  <a:pt x="1257300" y="975844"/>
                  <a:pt x="975844" y="1257300"/>
                  <a:pt x="628650" y="1257300"/>
                </a:cubicBezTo>
                <a:cubicBezTo>
                  <a:pt x="281456" y="1257300"/>
                  <a:pt x="0" y="975844"/>
                  <a:pt x="0" y="628650"/>
                </a:cubicBezTo>
                <a:cubicBezTo>
                  <a:pt x="0" y="281456"/>
                  <a:pt x="281456" y="0"/>
                  <a:pt x="628650" y="0"/>
                </a:cubicBezTo>
                <a:close/>
              </a:path>
            </a:pathLst>
          </a:custGeom>
          <a:noFill/>
        </p:spPr>
        <p:txBody>
          <a:bodyPr wrap="square" tIns="180000">
            <a:noAutofit/>
          </a:bodyPr>
          <a:lstStyle>
            <a:lvl1pPr marL="0" indent="0" algn="ctr">
              <a:buNone/>
              <a:defRPr sz="1000">
                <a:solidFill>
                  <a:schemeClr val="bg1"/>
                </a:solidFill>
              </a:defRPr>
            </a:lvl1pPr>
          </a:lstStyle>
          <a:p>
            <a:r>
              <a:rPr lang="en-GB"/>
              <a:t>insert icon</a:t>
            </a:r>
          </a:p>
        </p:txBody>
      </p:sp>
      <p:sp>
        <p:nvSpPr>
          <p:cNvPr id="39" name="Text Placeholder 10">
            <a:extLst>
              <a:ext uri="{FF2B5EF4-FFF2-40B4-BE49-F238E27FC236}">
                <a16:creationId xmlns:a16="http://schemas.microsoft.com/office/drawing/2014/main" id="{F8194839-3812-7222-2596-E823F7B8A3D0}"/>
              </a:ext>
            </a:extLst>
          </p:cNvPr>
          <p:cNvSpPr>
            <a:spLocks noGrp="1"/>
          </p:cNvSpPr>
          <p:nvPr>
            <p:ph type="body" sz="quarter" idx="27" hasCustomPrompt="1"/>
          </p:nvPr>
        </p:nvSpPr>
        <p:spPr>
          <a:xfrm>
            <a:off x="4379422" y="2941430"/>
            <a:ext cx="3348000" cy="959900"/>
          </a:xfrm>
          <a:prstGeom prst="roundRect">
            <a:avLst>
              <a:gd name="adj" fmla="val 50000"/>
            </a:avLst>
          </a:prstGeom>
          <a:solidFill>
            <a:schemeClr val="accent2"/>
          </a:solidFill>
        </p:spPr>
        <p:txBody>
          <a:bodyPr lIns="900000" anchor="ctr" anchorCtr="0">
            <a:noAutofit/>
          </a:bodyPr>
          <a:lstStyle>
            <a:lvl1pPr>
              <a:spcBef>
                <a:spcPts val="900"/>
              </a:spcBef>
              <a:buClr>
                <a:schemeClr val="bg1"/>
              </a:buClr>
              <a:defRPr>
                <a:solidFill>
                  <a:schemeClr val="bg1"/>
                </a:solidFill>
              </a:defRPr>
            </a:lvl1pPr>
            <a:lvl2pPr>
              <a:defRPr>
                <a:solidFill>
                  <a:schemeClr val="bg1"/>
                </a:solidFill>
              </a:defRPr>
            </a:lvl2pPr>
            <a:lvl3pPr>
              <a:defRPr>
                <a:solidFill>
                  <a:schemeClr val="bg1"/>
                </a:solidFill>
              </a:defRPr>
            </a:lvl3pPr>
            <a:lvl4pPr>
              <a:spcBef>
                <a:spcPts val="1200"/>
              </a:spcBef>
              <a:defRPr>
                <a:solidFill>
                  <a:schemeClr val="bg1"/>
                </a:solidFill>
              </a:defRPr>
            </a:lvl4pPr>
            <a:lvl5pPr>
              <a:spcBef>
                <a:spcPts val="1200"/>
              </a:spcBef>
              <a:defRPr>
                <a:solidFill>
                  <a:schemeClr val="bg1"/>
                </a:solidFill>
              </a:defRPr>
            </a:lvl5pPr>
          </a:lstStyle>
          <a:p>
            <a:pPr lvl="0"/>
            <a:r>
              <a:rPr lang="en-US"/>
              <a:t>Click to edit styles</a:t>
            </a:r>
          </a:p>
          <a:p>
            <a:pPr lvl="1"/>
            <a:r>
              <a:rPr lang="en-US"/>
              <a:t>Second level</a:t>
            </a:r>
          </a:p>
          <a:p>
            <a:pPr lvl="2"/>
            <a:r>
              <a:rPr lang="en-US"/>
              <a:t>Third level</a:t>
            </a:r>
            <a:endParaRPr lang="en-GB"/>
          </a:p>
        </p:txBody>
      </p:sp>
      <p:sp>
        <p:nvSpPr>
          <p:cNvPr id="40" name="Picture Placeholder 39">
            <a:extLst>
              <a:ext uri="{FF2B5EF4-FFF2-40B4-BE49-F238E27FC236}">
                <a16:creationId xmlns:a16="http://schemas.microsoft.com/office/drawing/2014/main" id="{50714ABD-8604-9B53-AF7D-8C6D69A04345}"/>
              </a:ext>
            </a:extLst>
          </p:cNvPr>
          <p:cNvSpPr>
            <a:spLocks noGrp="1"/>
          </p:cNvSpPr>
          <p:nvPr>
            <p:ph type="pic" sz="quarter" idx="28" hasCustomPrompt="1"/>
          </p:nvPr>
        </p:nvSpPr>
        <p:spPr>
          <a:xfrm>
            <a:off x="4464578" y="3026586"/>
            <a:ext cx="789588" cy="789588"/>
          </a:xfrm>
          <a:custGeom>
            <a:avLst/>
            <a:gdLst>
              <a:gd name="connsiteX0" fmla="*/ 628650 w 1257300"/>
              <a:gd name="connsiteY0" fmla="*/ 0 h 1257300"/>
              <a:gd name="connsiteX1" fmla="*/ 1257300 w 1257300"/>
              <a:gd name="connsiteY1" fmla="*/ 628650 h 1257300"/>
              <a:gd name="connsiteX2" fmla="*/ 628650 w 1257300"/>
              <a:gd name="connsiteY2" fmla="*/ 1257300 h 1257300"/>
              <a:gd name="connsiteX3" fmla="*/ 0 w 1257300"/>
              <a:gd name="connsiteY3" fmla="*/ 628650 h 1257300"/>
              <a:gd name="connsiteX4" fmla="*/ 628650 w 1257300"/>
              <a:gd name="connsiteY4" fmla="*/ 0 h 1257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300" h="1257300">
                <a:moveTo>
                  <a:pt x="628650" y="0"/>
                </a:moveTo>
                <a:cubicBezTo>
                  <a:pt x="975844" y="0"/>
                  <a:pt x="1257300" y="281456"/>
                  <a:pt x="1257300" y="628650"/>
                </a:cubicBezTo>
                <a:cubicBezTo>
                  <a:pt x="1257300" y="975844"/>
                  <a:pt x="975844" y="1257300"/>
                  <a:pt x="628650" y="1257300"/>
                </a:cubicBezTo>
                <a:cubicBezTo>
                  <a:pt x="281456" y="1257300"/>
                  <a:pt x="0" y="975844"/>
                  <a:pt x="0" y="628650"/>
                </a:cubicBezTo>
                <a:cubicBezTo>
                  <a:pt x="0" y="281456"/>
                  <a:pt x="281456" y="0"/>
                  <a:pt x="628650" y="0"/>
                </a:cubicBezTo>
                <a:close/>
              </a:path>
            </a:pathLst>
          </a:custGeom>
          <a:noFill/>
        </p:spPr>
        <p:txBody>
          <a:bodyPr wrap="square" tIns="180000">
            <a:noAutofit/>
          </a:bodyPr>
          <a:lstStyle>
            <a:lvl1pPr marL="0" indent="0" algn="ctr">
              <a:buNone/>
              <a:defRPr sz="1000">
                <a:solidFill>
                  <a:schemeClr val="bg1"/>
                </a:solidFill>
              </a:defRPr>
            </a:lvl1pPr>
          </a:lstStyle>
          <a:p>
            <a:r>
              <a:rPr lang="en-GB"/>
              <a:t>insert icon</a:t>
            </a:r>
          </a:p>
        </p:txBody>
      </p:sp>
      <p:sp>
        <p:nvSpPr>
          <p:cNvPr id="41" name="Text Placeholder 10">
            <a:extLst>
              <a:ext uri="{FF2B5EF4-FFF2-40B4-BE49-F238E27FC236}">
                <a16:creationId xmlns:a16="http://schemas.microsoft.com/office/drawing/2014/main" id="{5748167B-8FCD-555E-6231-1068C1BBE952}"/>
              </a:ext>
            </a:extLst>
          </p:cNvPr>
          <p:cNvSpPr>
            <a:spLocks noGrp="1"/>
          </p:cNvSpPr>
          <p:nvPr>
            <p:ph type="body" sz="quarter" idx="29" hasCustomPrompt="1"/>
          </p:nvPr>
        </p:nvSpPr>
        <p:spPr>
          <a:xfrm>
            <a:off x="7991133" y="2941430"/>
            <a:ext cx="3348000" cy="959900"/>
          </a:xfrm>
          <a:prstGeom prst="roundRect">
            <a:avLst>
              <a:gd name="adj" fmla="val 50000"/>
            </a:avLst>
          </a:prstGeom>
          <a:solidFill>
            <a:schemeClr val="accent2"/>
          </a:solidFill>
        </p:spPr>
        <p:txBody>
          <a:bodyPr lIns="900000" anchor="ctr" anchorCtr="0">
            <a:noAutofit/>
          </a:bodyPr>
          <a:lstStyle>
            <a:lvl1pPr>
              <a:spcBef>
                <a:spcPts val="900"/>
              </a:spcBef>
              <a:buClr>
                <a:schemeClr val="bg1"/>
              </a:buClr>
              <a:defRPr>
                <a:solidFill>
                  <a:schemeClr val="bg1"/>
                </a:solidFill>
              </a:defRPr>
            </a:lvl1pPr>
            <a:lvl2pPr>
              <a:defRPr>
                <a:solidFill>
                  <a:schemeClr val="bg1"/>
                </a:solidFill>
              </a:defRPr>
            </a:lvl2pPr>
            <a:lvl3pPr>
              <a:defRPr>
                <a:solidFill>
                  <a:schemeClr val="bg1"/>
                </a:solidFill>
              </a:defRPr>
            </a:lvl3pPr>
            <a:lvl4pPr>
              <a:spcBef>
                <a:spcPts val="1200"/>
              </a:spcBef>
              <a:defRPr>
                <a:solidFill>
                  <a:schemeClr val="bg1"/>
                </a:solidFill>
              </a:defRPr>
            </a:lvl4pPr>
            <a:lvl5pPr>
              <a:spcBef>
                <a:spcPts val="1200"/>
              </a:spcBef>
              <a:defRPr>
                <a:solidFill>
                  <a:schemeClr val="bg1"/>
                </a:solidFill>
              </a:defRPr>
            </a:lvl5pPr>
          </a:lstStyle>
          <a:p>
            <a:pPr lvl="0"/>
            <a:r>
              <a:rPr lang="en-US"/>
              <a:t>Click to edit styles</a:t>
            </a:r>
          </a:p>
          <a:p>
            <a:pPr lvl="1"/>
            <a:r>
              <a:rPr lang="en-US"/>
              <a:t>Second level</a:t>
            </a:r>
          </a:p>
          <a:p>
            <a:pPr lvl="2"/>
            <a:r>
              <a:rPr lang="en-US"/>
              <a:t>Third level</a:t>
            </a:r>
            <a:endParaRPr lang="en-GB"/>
          </a:p>
        </p:txBody>
      </p:sp>
      <p:sp>
        <p:nvSpPr>
          <p:cNvPr id="42" name="Picture Placeholder 41">
            <a:extLst>
              <a:ext uri="{FF2B5EF4-FFF2-40B4-BE49-F238E27FC236}">
                <a16:creationId xmlns:a16="http://schemas.microsoft.com/office/drawing/2014/main" id="{998F4DA1-FAE0-C17C-8577-608F7C9E91C0}"/>
              </a:ext>
            </a:extLst>
          </p:cNvPr>
          <p:cNvSpPr>
            <a:spLocks noGrp="1"/>
          </p:cNvSpPr>
          <p:nvPr>
            <p:ph type="pic" sz="quarter" idx="30" hasCustomPrompt="1"/>
          </p:nvPr>
        </p:nvSpPr>
        <p:spPr>
          <a:xfrm>
            <a:off x="8076289" y="3026586"/>
            <a:ext cx="789588" cy="789588"/>
          </a:xfrm>
          <a:custGeom>
            <a:avLst/>
            <a:gdLst>
              <a:gd name="connsiteX0" fmla="*/ 628650 w 1257300"/>
              <a:gd name="connsiteY0" fmla="*/ 0 h 1257300"/>
              <a:gd name="connsiteX1" fmla="*/ 1257300 w 1257300"/>
              <a:gd name="connsiteY1" fmla="*/ 628650 h 1257300"/>
              <a:gd name="connsiteX2" fmla="*/ 628650 w 1257300"/>
              <a:gd name="connsiteY2" fmla="*/ 1257300 h 1257300"/>
              <a:gd name="connsiteX3" fmla="*/ 0 w 1257300"/>
              <a:gd name="connsiteY3" fmla="*/ 628650 h 1257300"/>
              <a:gd name="connsiteX4" fmla="*/ 628650 w 1257300"/>
              <a:gd name="connsiteY4" fmla="*/ 0 h 1257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300" h="1257300">
                <a:moveTo>
                  <a:pt x="628650" y="0"/>
                </a:moveTo>
                <a:cubicBezTo>
                  <a:pt x="975844" y="0"/>
                  <a:pt x="1257300" y="281456"/>
                  <a:pt x="1257300" y="628650"/>
                </a:cubicBezTo>
                <a:cubicBezTo>
                  <a:pt x="1257300" y="975844"/>
                  <a:pt x="975844" y="1257300"/>
                  <a:pt x="628650" y="1257300"/>
                </a:cubicBezTo>
                <a:cubicBezTo>
                  <a:pt x="281456" y="1257300"/>
                  <a:pt x="0" y="975844"/>
                  <a:pt x="0" y="628650"/>
                </a:cubicBezTo>
                <a:cubicBezTo>
                  <a:pt x="0" y="281456"/>
                  <a:pt x="281456" y="0"/>
                  <a:pt x="628650" y="0"/>
                </a:cubicBezTo>
                <a:close/>
              </a:path>
            </a:pathLst>
          </a:custGeom>
          <a:noFill/>
        </p:spPr>
        <p:txBody>
          <a:bodyPr wrap="square" tIns="180000">
            <a:noAutofit/>
          </a:bodyPr>
          <a:lstStyle>
            <a:lvl1pPr marL="0" indent="0" algn="ctr">
              <a:buNone/>
              <a:defRPr sz="1000">
                <a:solidFill>
                  <a:schemeClr val="bg1"/>
                </a:solidFill>
              </a:defRPr>
            </a:lvl1pPr>
          </a:lstStyle>
          <a:p>
            <a:r>
              <a:rPr lang="en-GB"/>
              <a:t>insert icon</a:t>
            </a:r>
          </a:p>
        </p:txBody>
      </p:sp>
      <p:sp>
        <p:nvSpPr>
          <p:cNvPr id="55" name="Text Placeholder 10">
            <a:extLst>
              <a:ext uri="{FF2B5EF4-FFF2-40B4-BE49-F238E27FC236}">
                <a16:creationId xmlns:a16="http://schemas.microsoft.com/office/drawing/2014/main" id="{FDB94280-DC77-8262-B29D-4A1C989EAE1D}"/>
              </a:ext>
            </a:extLst>
          </p:cNvPr>
          <p:cNvSpPr>
            <a:spLocks noGrp="1"/>
          </p:cNvSpPr>
          <p:nvPr>
            <p:ph type="body" sz="quarter" idx="31" hasCustomPrompt="1"/>
          </p:nvPr>
        </p:nvSpPr>
        <p:spPr>
          <a:xfrm>
            <a:off x="767711" y="4199086"/>
            <a:ext cx="3348000" cy="959900"/>
          </a:xfrm>
          <a:prstGeom prst="roundRect">
            <a:avLst>
              <a:gd name="adj" fmla="val 50000"/>
            </a:avLst>
          </a:prstGeom>
          <a:solidFill>
            <a:schemeClr val="accent2"/>
          </a:solidFill>
        </p:spPr>
        <p:txBody>
          <a:bodyPr lIns="900000" anchor="ctr" anchorCtr="0">
            <a:noAutofit/>
          </a:bodyPr>
          <a:lstStyle>
            <a:lvl1pPr>
              <a:spcBef>
                <a:spcPts val="900"/>
              </a:spcBef>
              <a:buClr>
                <a:schemeClr val="bg1"/>
              </a:buClr>
              <a:defRPr>
                <a:solidFill>
                  <a:schemeClr val="bg1"/>
                </a:solidFill>
              </a:defRPr>
            </a:lvl1pPr>
            <a:lvl2pPr>
              <a:defRPr>
                <a:solidFill>
                  <a:schemeClr val="bg1"/>
                </a:solidFill>
              </a:defRPr>
            </a:lvl2pPr>
            <a:lvl3pPr>
              <a:defRPr>
                <a:solidFill>
                  <a:schemeClr val="bg1"/>
                </a:solidFill>
              </a:defRPr>
            </a:lvl3pPr>
            <a:lvl4pPr>
              <a:spcBef>
                <a:spcPts val="1200"/>
              </a:spcBef>
              <a:defRPr>
                <a:solidFill>
                  <a:schemeClr val="bg1"/>
                </a:solidFill>
              </a:defRPr>
            </a:lvl4pPr>
            <a:lvl5pPr>
              <a:spcBef>
                <a:spcPts val="1200"/>
              </a:spcBef>
              <a:defRPr>
                <a:solidFill>
                  <a:schemeClr val="bg1"/>
                </a:solidFill>
              </a:defRPr>
            </a:lvl5pPr>
          </a:lstStyle>
          <a:p>
            <a:pPr lvl="0"/>
            <a:r>
              <a:rPr lang="en-US"/>
              <a:t>Click to edit styles</a:t>
            </a:r>
          </a:p>
          <a:p>
            <a:pPr lvl="1"/>
            <a:r>
              <a:rPr lang="en-US"/>
              <a:t>Second level</a:t>
            </a:r>
          </a:p>
          <a:p>
            <a:pPr lvl="2"/>
            <a:r>
              <a:rPr lang="en-US"/>
              <a:t>Third level</a:t>
            </a:r>
            <a:endParaRPr lang="en-GB"/>
          </a:p>
        </p:txBody>
      </p:sp>
      <p:sp>
        <p:nvSpPr>
          <p:cNvPr id="56" name="Picture Placeholder 55">
            <a:extLst>
              <a:ext uri="{FF2B5EF4-FFF2-40B4-BE49-F238E27FC236}">
                <a16:creationId xmlns:a16="http://schemas.microsoft.com/office/drawing/2014/main" id="{854860E7-1868-AC02-BBCF-E4EC28727FA9}"/>
              </a:ext>
            </a:extLst>
          </p:cNvPr>
          <p:cNvSpPr>
            <a:spLocks noGrp="1"/>
          </p:cNvSpPr>
          <p:nvPr>
            <p:ph type="pic" sz="quarter" idx="32" hasCustomPrompt="1"/>
          </p:nvPr>
        </p:nvSpPr>
        <p:spPr>
          <a:xfrm>
            <a:off x="852867" y="4284242"/>
            <a:ext cx="789588" cy="789588"/>
          </a:xfrm>
          <a:custGeom>
            <a:avLst/>
            <a:gdLst>
              <a:gd name="connsiteX0" fmla="*/ 628650 w 1257300"/>
              <a:gd name="connsiteY0" fmla="*/ 0 h 1257300"/>
              <a:gd name="connsiteX1" fmla="*/ 1257300 w 1257300"/>
              <a:gd name="connsiteY1" fmla="*/ 628650 h 1257300"/>
              <a:gd name="connsiteX2" fmla="*/ 628650 w 1257300"/>
              <a:gd name="connsiteY2" fmla="*/ 1257300 h 1257300"/>
              <a:gd name="connsiteX3" fmla="*/ 0 w 1257300"/>
              <a:gd name="connsiteY3" fmla="*/ 628650 h 1257300"/>
              <a:gd name="connsiteX4" fmla="*/ 628650 w 1257300"/>
              <a:gd name="connsiteY4" fmla="*/ 0 h 1257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300" h="1257300">
                <a:moveTo>
                  <a:pt x="628650" y="0"/>
                </a:moveTo>
                <a:cubicBezTo>
                  <a:pt x="975844" y="0"/>
                  <a:pt x="1257300" y="281456"/>
                  <a:pt x="1257300" y="628650"/>
                </a:cubicBezTo>
                <a:cubicBezTo>
                  <a:pt x="1257300" y="975844"/>
                  <a:pt x="975844" y="1257300"/>
                  <a:pt x="628650" y="1257300"/>
                </a:cubicBezTo>
                <a:cubicBezTo>
                  <a:pt x="281456" y="1257300"/>
                  <a:pt x="0" y="975844"/>
                  <a:pt x="0" y="628650"/>
                </a:cubicBezTo>
                <a:cubicBezTo>
                  <a:pt x="0" y="281456"/>
                  <a:pt x="281456" y="0"/>
                  <a:pt x="628650" y="0"/>
                </a:cubicBezTo>
                <a:close/>
              </a:path>
            </a:pathLst>
          </a:custGeom>
          <a:noFill/>
        </p:spPr>
        <p:txBody>
          <a:bodyPr wrap="square" tIns="180000">
            <a:noAutofit/>
          </a:bodyPr>
          <a:lstStyle>
            <a:lvl1pPr marL="0" indent="0" algn="ctr">
              <a:buNone/>
              <a:defRPr sz="1000">
                <a:solidFill>
                  <a:schemeClr val="bg1"/>
                </a:solidFill>
              </a:defRPr>
            </a:lvl1pPr>
          </a:lstStyle>
          <a:p>
            <a:r>
              <a:rPr lang="en-GB"/>
              <a:t>insert icon</a:t>
            </a:r>
          </a:p>
        </p:txBody>
      </p:sp>
      <p:sp>
        <p:nvSpPr>
          <p:cNvPr id="57" name="Text Placeholder 10">
            <a:extLst>
              <a:ext uri="{FF2B5EF4-FFF2-40B4-BE49-F238E27FC236}">
                <a16:creationId xmlns:a16="http://schemas.microsoft.com/office/drawing/2014/main" id="{A32EC31F-452C-D561-E224-EBB74646DFA8}"/>
              </a:ext>
            </a:extLst>
          </p:cNvPr>
          <p:cNvSpPr>
            <a:spLocks noGrp="1"/>
          </p:cNvSpPr>
          <p:nvPr>
            <p:ph type="body" sz="quarter" idx="33" hasCustomPrompt="1"/>
          </p:nvPr>
        </p:nvSpPr>
        <p:spPr>
          <a:xfrm>
            <a:off x="4379422" y="4199086"/>
            <a:ext cx="3348000" cy="959900"/>
          </a:xfrm>
          <a:prstGeom prst="roundRect">
            <a:avLst>
              <a:gd name="adj" fmla="val 50000"/>
            </a:avLst>
          </a:prstGeom>
          <a:solidFill>
            <a:schemeClr val="accent2"/>
          </a:solidFill>
        </p:spPr>
        <p:txBody>
          <a:bodyPr lIns="900000" anchor="ctr" anchorCtr="0">
            <a:noAutofit/>
          </a:bodyPr>
          <a:lstStyle>
            <a:lvl1pPr>
              <a:spcBef>
                <a:spcPts val="900"/>
              </a:spcBef>
              <a:buClr>
                <a:schemeClr val="bg1"/>
              </a:buClr>
              <a:defRPr>
                <a:solidFill>
                  <a:schemeClr val="bg1"/>
                </a:solidFill>
              </a:defRPr>
            </a:lvl1pPr>
            <a:lvl2pPr>
              <a:defRPr>
                <a:solidFill>
                  <a:schemeClr val="bg1"/>
                </a:solidFill>
              </a:defRPr>
            </a:lvl2pPr>
            <a:lvl3pPr>
              <a:defRPr>
                <a:solidFill>
                  <a:schemeClr val="bg1"/>
                </a:solidFill>
              </a:defRPr>
            </a:lvl3pPr>
            <a:lvl4pPr>
              <a:spcBef>
                <a:spcPts val="1200"/>
              </a:spcBef>
              <a:defRPr>
                <a:solidFill>
                  <a:schemeClr val="bg1"/>
                </a:solidFill>
              </a:defRPr>
            </a:lvl4pPr>
            <a:lvl5pPr>
              <a:spcBef>
                <a:spcPts val="1200"/>
              </a:spcBef>
              <a:defRPr>
                <a:solidFill>
                  <a:schemeClr val="bg1"/>
                </a:solidFill>
              </a:defRPr>
            </a:lvl5pPr>
          </a:lstStyle>
          <a:p>
            <a:pPr lvl="0"/>
            <a:r>
              <a:rPr lang="en-US"/>
              <a:t>Click to edit styles</a:t>
            </a:r>
          </a:p>
          <a:p>
            <a:pPr lvl="1"/>
            <a:r>
              <a:rPr lang="en-US"/>
              <a:t>Second level</a:t>
            </a:r>
          </a:p>
          <a:p>
            <a:pPr lvl="2"/>
            <a:r>
              <a:rPr lang="en-US"/>
              <a:t>Third level</a:t>
            </a:r>
            <a:endParaRPr lang="en-GB"/>
          </a:p>
        </p:txBody>
      </p:sp>
      <p:sp>
        <p:nvSpPr>
          <p:cNvPr id="58" name="Picture Placeholder 57">
            <a:extLst>
              <a:ext uri="{FF2B5EF4-FFF2-40B4-BE49-F238E27FC236}">
                <a16:creationId xmlns:a16="http://schemas.microsoft.com/office/drawing/2014/main" id="{64D1114E-8AE0-E91C-FD58-7C59E7CC7701}"/>
              </a:ext>
            </a:extLst>
          </p:cNvPr>
          <p:cNvSpPr>
            <a:spLocks noGrp="1"/>
          </p:cNvSpPr>
          <p:nvPr>
            <p:ph type="pic" sz="quarter" idx="34" hasCustomPrompt="1"/>
          </p:nvPr>
        </p:nvSpPr>
        <p:spPr>
          <a:xfrm>
            <a:off x="4464578" y="4284242"/>
            <a:ext cx="789588" cy="789588"/>
          </a:xfrm>
          <a:custGeom>
            <a:avLst/>
            <a:gdLst>
              <a:gd name="connsiteX0" fmla="*/ 628650 w 1257300"/>
              <a:gd name="connsiteY0" fmla="*/ 0 h 1257300"/>
              <a:gd name="connsiteX1" fmla="*/ 1257300 w 1257300"/>
              <a:gd name="connsiteY1" fmla="*/ 628650 h 1257300"/>
              <a:gd name="connsiteX2" fmla="*/ 628650 w 1257300"/>
              <a:gd name="connsiteY2" fmla="*/ 1257300 h 1257300"/>
              <a:gd name="connsiteX3" fmla="*/ 0 w 1257300"/>
              <a:gd name="connsiteY3" fmla="*/ 628650 h 1257300"/>
              <a:gd name="connsiteX4" fmla="*/ 628650 w 1257300"/>
              <a:gd name="connsiteY4" fmla="*/ 0 h 1257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300" h="1257300">
                <a:moveTo>
                  <a:pt x="628650" y="0"/>
                </a:moveTo>
                <a:cubicBezTo>
                  <a:pt x="975844" y="0"/>
                  <a:pt x="1257300" y="281456"/>
                  <a:pt x="1257300" y="628650"/>
                </a:cubicBezTo>
                <a:cubicBezTo>
                  <a:pt x="1257300" y="975844"/>
                  <a:pt x="975844" y="1257300"/>
                  <a:pt x="628650" y="1257300"/>
                </a:cubicBezTo>
                <a:cubicBezTo>
                  <a:pt x="281456" y="1257300"/>
                  <a:pt x="0" y="975844"/>
                  <a:pt x="0" y="628650"/>
                </a:cubicBezTo>
                <a:cubicBezTo>
                  <a:pt x="0" y="281456"/>
                  <a:pt x="281456" y="0"/>
                  <a:pt x="628650" y="0"/>
                </a:cubicBezTo>
                <a:close/>
              </a:path>
            </a:pathLst>
          </a:custGeom>
          <a:noFill/>
        </p:spPr>
        <p:txBody>
          <a:bodyPr wrap="square" tIns="180000">
            <a:noAutofit/>
          </a:bodyPr>
          <a:lstStyle>
            <a:lvl1pPr marL="0" indent="0" algn="ctr">
              <a:buNone/>
              <a:defRPr sz="1000">
                <a:solidFill>
                  <a:schemeClr val="bg1"/>
                </a:solidFill>
              </a:defRPr>
            </a:lvl1pPr>
          </a:lstStyle>
          <a:p>
            <a:r>
              <a:rPr lang="en-GB"/>
              <a:t>insert icon</a:t>
            </a:r>
          </a:p>
        </p:txBody>
      </p:sp>
      <p:sp>
        <p:nvSpPr>
          <p:cNvPr id="59" name="Text Placeholder 10">
            <a:extLst>
              <a:ext uri="{FF2B5EF4-FFF2-40B4-BE49-F238E27FC236}">
                <a16:creationId xmlns:a16="http://schemas.microsoft.com/office/drawing/2014/main" id="{B79FB3C5-A626-931C-4421-516AFF14E358}"/>
              </a:ext>
            </a:extLst>
          </p:cNvPr>
          <p:cNvSpPr>
            <a:spLocks noGrp="1"/>
          </p:cNvSpPr>
          <p:nvPr>
            <p:ph type="body" sz="quarter" idx="35" hasCustomPrompt="1"/>
          </p:nvPr>
        </p:nvSpPr>
        <p:spPr>
          <a:xfrm>
            <a:off x="7991133" y="4199086"/>
            <a:ext cx="3348000" cy="959900"/>
          </a:xfrm>
          <a:prstGeom prst="roundRect">
            <a:avLst>
              <a:gd name="adj" fmla="val 50000"/>
            </a:avLst>
          </a:prstGeom>
          <a:solidFill>
            <a:schemeClr val="accent2"/>
          </a:solidFill>
        </p:spPr>
        <p:txBody>
          <a:bodyPr lIns="900000" anchor="ctr" anchorCtr="0">
            <a:noAutofit/>
          </a:bodyPr>
          <a:lstStyle>
            <a:lvl1pPr>
              <a:spcBef>
                <a:spcPts val="900"/>
              </a:spcBef>
              <a:buClr>
                <a:schemeClr val="bg1"/>
              </a:buClr>
              <a:defRPr>
                <a:solidFill>
                  <a:schemeClr val="bg1"/>
                </a:solidFill>
              </a:defRPr>
            </a:lvl1pPr>
            <a:lvl2pPr>
              <a:defRPr>
                <a:solidFill>
                  <a:schemeClr val="bg1"/>
                </a:solidFill>
              </a:defRPr>
            </a:lvl2pPr>
            <a:lvl3pPr>
              <a:defRPr>
                <a:solidFill>
                  <a:schemeClr val="bg1"/>
                </a:solidFill>
              </a:defRPr>
            </a:lvl3pPr>
            <a:lvl4pPr>
              <a:spcBef>
                <a:spcPts val="1200"/>
              </a:spcBef>
              <a:defRPr>
                <a:solidFill>
                  <a:schemeClr val="bg1"/>
                </a:solidFill>
              </a:defRPr>
            </a:lvl4pPr>
            <a:lvl5pPr>
              <a:spcBef>
                <a:spcPts val="1200"/>
              </a:spcBef>
              <a:defRPr>
                <a:solidFill>
                  <a:schemeClr val="bg1"/>
                </a:solidFill>
              </a:defRPr>
            </a:lvl5pPr>
          </a:lstStyle>
          <a:p>
            <a:pPr lvl="0"/>
            <a:r>
              <a:rPr lang="en-US"/>
              <a:t>Click to edit styles</a:t>
            </a:r>
          </a:p>
          <a:p>
            <a:pPr lvl="1"/>
            <a:r>
              <a:rPr lang="en-US"/>
              <a:t>Second level</a:t>
            </a:r>
          </a:p>
          <a:p>
            <a:pPr lvl="2"/>
            <a:r>
              <a:rPr lang="en-US"/>
              <a:t>Third level</a:t>
            </a:r>
            <a:endParaRPr lang="en-GB"/>
          </a:p>
        </p:txBody>
      </p:sp>
      <p:sp>
        <p:nvSpPr>
          <p:cNvPr id="60" name="Picture Placeholder 59">
            <a:extLst>
              <a:ext uri="{FF2B5EF4-FFF2-40B4-BE49-F238E27FC236}">
                <a16:creationId xmlns:a16="http://schemas.microsoft.com/office/drawing/2014/main" id="{6C146C17-FCF8-8F50-B321-145DBC01ACE0}"/>
              </a:ext>
            </a:extLst>
          </p:cNvPr>
          <p:cNvSpPr>
            <a:spLocks noGrp="1"/>
          </p:cNvSpPr>
          <p:nvPr>
            <p:ph type="pic" sz="quarter" idx="36" hasCustomPrompt="1"/>
          </p:nvPr>
        </p:nvSpPr>
        <p:spPr>
          <a:xfrm>
            <a:off x="8076289" y="4284242"/>
            <a:ext cx="789588" cy="789588"/>
          </a:xfrm>
          <a:custGeom>
            <a:avLst/>
            <a:gdLst>
              <a:gd name="connsiteX0" fmla="*/ 628650 w 1257300"/>
              <a:gd name="connsiteY0" fmla="*/ 0 h 1257300"/>
              <a:gd name="connsiteX1" fmla="*/ 1257300 w 1257300"/>
              <a:gd name="connsiteY1" fmla="*/ 628650 h 1257300"/>
              <a:gd name="connsiteX2" fmla="*/ 628650 w 1257300"/>
              <a:gd name="connsiteY2" fmla="*/ 1257300 h 1257300"/>
              <a:gd name="connsiteX3" fmla="*/ 0 w 1257300"/>
              <a:gd name="connsiteY3" fmla="*/ 628650 h 1257300"/>
              <a:gd name="connsiteX4" fmla="*/ 628650 w 1257300"/>
              <a:gd name="connsiteY4" fmla="*/ 0 h 1257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300" h="1257300">
                <a:moveTo>
                  <a:pt x="628650" y="0"/>
                </a:moveTo>
                <a:cubicBezTo>
                  <a:pt x="975844" y="0"/>
                  <a:pt x="1257300" y="281456"/>
                  <a:pt x="1257300" y="628650"/>
                </a:cubicBezTo>
                <a:cubicBezTo>
                  <a:pt x="1257300" y="975844"/>
                  <a:pt x="975844" y="1257300"/>
                  <a:pt x="628650" y="1257300"/>
                </a:cubicBezTo>
                <a:cubicBezTo>
                  <a:pt x="281456" y="1257300"/>
                  <a:pt x="0" y="975844"/>
                  <a:pt x="0" y="628650"/>
                </a:cubicBezTo>
                <a:cubicBezTo>
                  <a:pt x="0" y="281456"/>
                  <a:pt x="281456" y="0"/>
                  <a:pt x="628650" y="0"/>
                </a:cubicBezTo>
                <a:close/>
              </a:path>
            </a:pathLst>
          </a:custGeom>
          <a:noFill/>
        </p:spPr>
        <p:txBody>
          <a:bodyPr wrap="square" tIns="180000">
            <a:noAutofit/>
          </a:bodyPr>
          <a:lstStyle>
            <a:lvl1pPr marL="0" indent="0" algn="ctr">
              <a:buNone/>
              <a:defRPr sz="1000">
                <a:solidFill>
                  <a:schemeClr val="bg1"/>
                </a:solidFill>
              </a:defRPr>
            </a:lvl1pPr>
          </a:lstStyle>
          <a:p>
            <a:r>
              <a:rPr lang="en-GB"/>
              <a:t>insert icon</a:t>
            </a:r>
          </a:p>
        </p:txBody>
      </p:sp>
      <p:sp>
        <p:nvSpPr>
          <p:cNvPr id="61" name="Text Placeholder 10">
            <a:extLst>
              <a:ext uri="{FF2B5EF4-FFF2-40B4-BE49-F238E27FC236}">
                <a16:creationId xmlns:a16="http://schemas.microsoft.com/office/drawing/2014/main" id="{FF6AB7CF-4B85-864B-496B-294697D3797C}"/>
              </a:ext>
            </a:extLst>
          </p:cNvPr>
          <p:cNvSpPr>
            <a:spLocks noGrp="1"/>
          </p:cNvSpPr>
          <p:nvPr>
            <p:ph type="body" sz="quarter" idx="37" hasCustomPrompt="1"/>
          </p:nvPr>
        </p:nvSpPr>
        <p:spPr>
          <a:xfrm>
            <a:off x="767711" y="5456742"/>
            <a:ext cx="3348000" cy="959900"/>
          </a:xfrm>
          <a:prstGeom prst="roundRect">
            <a:avLst>
              <a:gd name="adj" fmla="val 50000"/>
            </a:avLst>
          </a:prstGeom>
          <a:solidFill>
            <a:schemeClr val="accent2"/>
          </a:solidFill>
        </p:spPr>
        <p:txBody>
          <a:bodyPr lIns="900000" anchor="ctr" anchorCtr="0">
            <a:noAutofit/>
          </a:bodyPr>
          <a:lstStyle>
            <a:lvl1pPr>
              <a:spcBef>
                <a:spcPts val="900"/>
              </a:spcBef>
              <a:buClr>
                <a:schemeClr val="bg1"/>
              </a:buClr>
              <a:defRPr>
                <a:solidFill>
                  <a:schemeClr val="bg1"/>
                </a:solidFill>
              </a:defRPr>
            </a:lvl1pPr>
            <a:lvl2pPr>
              <a:defRPr>
                <a:solidFill>
                  <a:schemeClr val="bg1"/>
                </a:solidFill>
              </a:defRPr>
            </a:lvl2pPr>
            <a:lvl3pPr>
              <a:defRPr>
                <a:solidFill>
                  <a:schemeClr val="bg1"/>
                </a:solidFill>
              </a:defRPr>
            </a:lvl3pPr>
            <a:lvl4pPr>
              <a:spcBef>
                <a:spcPts val="1200"/>
              </a:spcBef>
              <a:defRPr>
                <a:solidFill>
                  <a:schemeClr val="bg1"/>
                </a:solidFill>
              </a:defRPr>
            </a:lvl4pPr>
            <a:lvl5pPr>
              <a:spcBef>
                <a:spcPts val="1200"/>
              </a:spcBef>
              <a:defRPr>
                <a:solidFill>
                  <a:schemeClr val="bg1"/>
                </a:solidFill>
              </a:defRPr>
            </a:lvl5pPr>
          </a:lstStyle>
          <a:p>
            <a:pPr lvl="0"/>
            <a:r>
              <a:rPr lang="en-US"/>
              <a:t>Click to edit styles</a:t>
            </a:r>
          </a:p>
          <a:p>
            <a:pPr lvl="1"/>
            <a:r>
              <a:rPr lang="en-US"/>
              <a:t>Second level</a:t>
            </a:r>
          </a:p>
          <a:p>
            <a:pPr lvl="2"/>
            <a:r>
              <a:rPr lang="en-US"/>
              <a:t>Third level</a:t>
            </a:r>
            <a:endParaRPr lang="en-GB"/>
          </a:p>
        </p:txBody>
      </p:sp>
      <p:sp>
        <p:nvSpPr>
          <p:cNvPr id="62" name="Picture Placeholder 61">
            <a:extLst>
              <a:ext uri="{FF2B5EF4-FFF2-40B4-BE49-F238E27FC236}">
                <a16:creationId xmlns:a16="http://schemas.microsoft.com/office/drawing/2014/main" id="{F268F540-5E39-02F1-AC1A-729F97914595}"/>
              </a:ext>
            </a:extLst>
          </p:cNvPr>
          <p:cNvSpPr>
            <a:spLocks noGrp="1"/>
          </p:cNvSpPr>
          <p:nvPr>
            <p:ph type="pic" sz="quarter" idx="38" hasCustomPrompt="1"/>
          </p:nvPr>
        </p:nvSpPr>
        <p:spPr>
          <a:xfrm>
            <a:off x="852867" y="5541898"/>
            <a:ext cx="789588" cy="789588"/>
          </a:xfrm>
          <a:custGeom>
            <a:avLst/>
            <a:gdLst>
              <a:gd name="connsiteX0" fmla="*/ 628650 w 1257300"/>
              <a:gd name="connsiteY0" fmla="*/ 0 h 1257300"/>
              <a:gd name="connsiteX1" fmla="*/ 1257300 w 1257300"/>
              <a:gd name="connsiteY1" fmla="*/ 628650 h 1257300"/>
              <a:gd name="connsiteX2" fmla="*/ 628650 w 1257300"/>
              <a:gd name="connsiteY2" fmla="*/ 1257300 h 1257300"/>
              <a:gd name="connsiteX3" fmla="*/ 0 w 1257300"/>
              <a:gd name="connsiteY3" fmla="*/ 628650 h 1257300"/>
              <a:gd name="connsiteX4" fmla="*/ 628650 w 1257300"/>
              <a:gd name="connsiteY4" fmla="*/ 0 h 1257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300" h="1257300">
                <a:moveTo>
                  <a:pt x="628650" y="0"/>
                </a:moveTo>
                <a:cubicBezTo>
                  <a:pt x="975844" y="0"/>
                  <a:pt x="1257300" y="281456"/>
                  <a:pt x="1257300" y="628650"/>
                </a:cubicBezTo>
                <a:cubicBezTo>
                  <a:pt x="1257300" y="975844"/>
                  <a:pt x="975844" y="1257300"/>
                  <a:pt x="628650" y="1257300"/>
                </a:cubicBezTo>
                <a:cubicBezTo>
                  <a:pt x="281456" y="1257300"/>
                  <a:pt x="0" y="975844"/>
                  <a:pt x="0" y="628650"/>
                </a:cubicBezTo>
                <a:cubicBezTo>
                  <a:pt x="0" y="281456"/>
                  <a:pt x="281456" y="0"/>
                  <a:pt x="628650" y="0"/>
                </a:cubicBezTo>
                <a:close/>
              </a:path>
            </a:pathLst>
          </a:custGeom>
          <a:noFill/>
        </p:spPr>
        <p:txBody>
          <a:bodyPr wrap="square" tIns="180000">
            <a:noAutofit/>
          </a:bodyPr>
          <a:lstStyle>
            <a:lvl1pPr marL="0" indent="0" algn="ctr">
              <a:buNone/>
              <a:defRPr sz="1000">
                <a:solidFill>
                  <a:schemeClr val="bg1"/>
                </a:solidFill>
              </a:defRPr>
            </a:lvl1pPr>
          </a:lstStyle>
          <a:p>
            <a:r>
              <a:rPr lang="en-GB"/>
              <a:t>insert icon</a:t>
            </a:r>
          </a:p>
        </p:txBody>
      </p:sp>
      <p:sp>
        <p:nvSpPr>
          <p:cNvPr id="63" name="Text Placeholder 10">
            <a:extLst>
              <a:ext uri="{FF2B5EF4-FFF2-40B4-BE49-F238E27FC236}">
                <a16:creationId xmlns:a16="http://schemas.microsoft.com/office/drawing/2014/main" id="{395FDBEB-1432-1185-5CFF-81B39DA46276}"/>
              </a:ext>
            </a:extLst>
          </p:cNvPr>
          <p:cNvSpPr>
            <a:spLocks noGrp="1"/>
          </p:cNvSpPr>
          <p:nvPr>
            <p:ph type="body" sz="quarter" idx="39" hasCustomPrompt="1"/>
          </p:nvPr>
        </p:nvSpPr>
        <p:spPr>
          <a:xfrm>
            <a:off x="4379422" y="5456742"/>
            <a:ext cx="3348000" cy="959900"/>
          </a:xfrm>
          <a:prstGeom prst="roundRect">
            <a:avLst>
              <a:gd name="adj" fmla="val 50000"/>
            </a:avLst>
          </a:prstGeom>
          <a:solidFill>
            <a:schemeClr val="accent2"/>
          </a:solidFill>
        </p:spPr>
        <p:txBody>
          <a:bodyPr lIns="900000" anchor="ctr" anchorCtr="0">
            <a:noAutofit/>
          </a:bodyPr>
          <a:lstStyle>
            <a:lvl1pPr>
              <a:spcBef>
                <a:spcPts val="900"/>
              </a:spcBef>
              <a:buClr>
                <a:schemeClr val="bg1"/>
              </a:buClr>
              <a:defRPr>
                <a:solidFill>
                  <a:schemeClr val="bg1"/>
                </a:solidFill>
              </a:defRPr>
            </a:lvl1pPr>
            <a:lvl2pPr>
              <a:defRPr>
                <a:solidFill>
                  <a:schemeClr val="bg1"/>
                </a:solidFill>
              </a:defRPr>
            </a:lvl2pPr>
            <a:lvl3pPr>
              <a:defRPr>
                <a:solidFill>
                  <a:schemeClr val="bg1"/>
                </a:solidFill>
              </a:defRPr>
            </a:lvl3pPr>
            <a:lvl4pPr>
              <a:spcBef>
                <a:spcPts val="1200"/>
              </a:spcBef>
              <a:defRPr>
                <a:solidFill>
                  <a:schemeClr val="bg1"/>
                </a:solidFill>
              </a:defRPr>
            </a:lvl4pPr>
            <a:lvl5pPr>
              <a:spcBef>
                <a:spcPts val="1200"/>
              </a:spcBef>
              <a:defRPr>
                <a:solidFill>
                  <a:schemeClr val="bg1"/>
                </a:solidFill>
              </a:defRPr>
            </a:lvl5pPr>
          </a:lstStyle>
          <a:p>
            <a:pPr lvl="0"/>
            <a:r>
              <a:rPr lang="en-US"/>
              <a:t>Click to edit styles</a:t>
            </a:r>
          </a:p>
          <a:p>
            <a:pPr lvl="1"/>
            <a:r>
              <a:rPr lang="en-US"/>
              <a:t>Second level</a:t>
            </a:r>
          </a:p>
          <a:p>
            <a:pPr lvl="2"/>
            <a:r>
              <a:rPr lang="en-US"/>
              <a:t>Third level</a:t>
            </a:r>
            <a:endParaRPr lang="en-GB"/>
          </a:p>
        </p:txBody>
      </p:sp>
      <p:sp>
        <p:nvSpPr>
          <p:cNvPr id="64" name="Picture Placeholder 63">
            <a:extLst>
              <a:ext uri="{FF2B5EF4-FFF2-40B4-BE49-F238E27FC236}">
                <a16:creationId xmlns:a16="http://schemas.microsoft.com/office/drawing/2014/main" id="{D8AFFE0F-E0EF-3605-4B75-8371332F8755}"/>
              </a:ext>
            </a:extLst>
          </p:cNvPr>
          <p:cNvSpPr>
            <a:spLocks noGrp="1"/>
          </p:cNvSpPr>
          <p:nvPr>
            <p:ph type="pic" sz="quarter" idx="40" hasCustomPrompt="1"/>
          </p:nvPr>
        </p:nvSpPr>
        <p:spPr>
          <a:xfrm>
            <a:off x="4464578" y="5541898"/>
            <a:ext cx="789588" cy="789588"/>
          </a:xfrm>
          <a:custGeom>
            <a:avLst/>
            <a:gdLst>
              <a:gd name="connsiteX0" fmla="*/ 628650 w 1257300"/>
              <a:gd name="connsiteY0" fmla="*/ 0 h 1257300"/>
              <a:gd name="connsiteX1" fmla="*/ 1257300 w 1257300"/>
              <a:gd name="connsiteY1" fmla="*/ 628650 h 1257300"/>
              <a:gd name="connsiteX2" fmla="*/ 628650 w 1257300"/>
              <a:gd name="connsiteY2" fmla="*/ 1257300 h 1257300"/>
              <a:gd name="connsiteX3" fmla="*/ 0 w 1257300"/>
              <a:gd name="connsiteY3" fmla="*/ 628650 h 1257300"/>
              <a:gd name="connsiteX4" fmla="*/ 628650 w 1257300"/>
              <a:gd name="connsiteY4" fmla="*/ 0 h 1257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300" h="1257300">
                <a:moveTo>
                  <a:pt x="628650" y="0"/>
                </a:moveTo>
                <a:cubicBezTo>
                  <a:pt x="975844" y="0"/>
                  <a:pt x="1257300" y="281456"/>
                  <a:pt x="1257300" y="628650"/>
                </a:cubicBezTo>
                <a:cubicBezTo>
                  <a:pt x="1257300" y="975844"/>
                  <a:pt x="975844" y="1257300"/>
                  <a:pt x="628650" y="1257300"/>
                </a:cubicBezTo>
                <a:cubicBezTo>
                  <a:pt x="281456" y="1257300"/>
                  <a:pt x="0" y="975844"/>
                  <a:pt x="0" y="628650"/>
                </a:cubicBezTo>
                <a:cubicBezTo>
                  <a:pt x="0" y="281456"/>
                  <a:pt x="281456" y="0"/>
                  <a:pt x="628650" y="0"/>
                </a:cubicBezTo>
                <a:close/>
              </a:path>
            </a:pathLst>
          </a:custGeom>
          <a:noFill/>
        </p:spPr>
        <p:txBody>
          <a:bodyPr wrap="square" tIns="180000">
            <a:noAutofit/>
          </a:bodyPr>
          <a:lstStyle>
            <a:lvl1pPr marL="0" indent="0" algn="ctr">
              <a:buNone/>
              <a:defRPr sz="1000">
                <a:solidFill>
                  <a:schemeClr val="bg1"/>
                </a:solidFill>
              </a:defRPr>
            </a:lvl1pPr>
          </a:lstStyle>
          <a:p>
            <a:r>
              <a:rPr lang="en-GB"/>
              <a:t>insert icon</a:t>
            </a:r>
          </a:p>
        </p:txBody>
      </p:sp>
      <p:sp>
        <p:nvSpPr>
          <p:cNvPr id="65" name="Text Placeholder 10">
            <a:extLst>
              <a:ext uri="{FF2B5EF4-FFF2-40B4-BE49-F238E27FC236}">
                <a16:creationId xmlns:a16="http://schemas.microsoft.com/office/drawing/2014/main" id="{08918667-A0DF-C936-8F69-10968A45E342}"/>
              </a:ext>
            </a:extLst>
          </p:cNvPr>
          <p:cNvSpPr>
            <a:spLocks noGrp="1"/>
          </p:cNvSpPr>
          <p:nvPr>
            <p:ph type="body" sz="quarter" idx="41" hasCustomPrompt="1"/>
          </p:nvPr>
        </p:nvSpPr>
        <p:spPr>
          <a:xfrm>
            <a:off x="7991133" y="5456742"/>
            <a:ext cx="3348000" cy="959900"/>
          </a:xfrm>
          <a:prstGeom prst="roundRect">
            <a:avLst>
              <a:gd name="adj" fmla="val 50000"/>
            </a:avLst>
          </a:prstGeom>
          <a:solidFill>
            <a:schemeClr val="accent2"/>
          </a:solidFill>
        </p:spPr>
        <p:txBody>
          <a:bodyPr lIns="900000" anchor="ctr" anchorCtr="0">
            <a:noAutofit/>
          </a:bodyPr>
          <a:lstStyle>
            <a:lvl1pPr>
              <a:spcBef>
                <a:spcPts val="900"/>
              </a:spcBef>
              <a:buClr>
                <a:schemeClr val="bg1"/>
              </a:buClr>
              <a:defRPr>
                <a:solidFill>
                  <a:schemeClr val="bg1"/>
                </a:solidFill>
              </a:defRPr>
            </a:lvl1pPr>
            <a:lvl2pPr>
              <a:defRPr>
                <a:solidFill>
                  <a:schemeClr val="bg1"/>
                </a:solidFill>
              </a:defRPr>
            </a:lvl2pPr>
            <a:lvl3pPr>
              <a:defRPr>
                <a:solidFill>
                  <a:schemeClr val="bg1"/>
                </a:solidFill>
              </a:defRPr>
            </a:lvl3pPr>
            <a:lvl4pPr>
              <a:spcBef>
                <a:spcPts val="1200"/>
              </a:spcBef>
              <a:defRPr>
                <a:solidFill>
                  <a:schemeClr val="bg1"/>
                </a:solidFill>
              </a:defRPr>
            </a:lvl4pPr>
            <a:lvl5pPr>
              <a:spcBef>
                <a:spcPts val="1200"/>
              </a:spcBef>
              <a:defRPr>
                <a:solidFill>
                  <a:schemeClr val="bg1"/>
                </a:solidFill>
              </a:defRPr>
            </a:lvl5pPr>
          </a:lstStyle>
          <a:p>
            <a:pPr lvl="0"/>
            <a:r>
              <a:rPr lang="en-US"/>
              <a:t>Click to edit styles</a:t>
            </a:r>
          </a:p>
          <a:p>
            <a:pPr lvl="1"/>
            <a:r>
              <a:rPr lang="en-US"/>
              <a:t>Second level</a:t>
            </a:r>
          </a:p>
          <a:p>
            <a:pPr lvl="2"/>
            <a:r>
              <a:rPr lang="en-US"/>
              <a:t>Third level</a:t>
            </a:r>
            <a:endParaRPr lang="en-GB"/>
          </a:p>
        </p:txBody>
      </p:sp>
      <p:sp>
        <p:nvSpPr>
          <p:cNvPr id="66" name="Picture Placeholder 65">
            <a:extLst>
              <a:ext uri="{FF2B5EF4-FFF2-40B4-BE49-F238E27FC236}">
                <a16:creationId xmlns:a16="http://schemas.microsoft.com/office/drawing/2014/main" id="{06106AB0-BE8A-F300-1355-3CCED08581C1}"/>
              </a:ext>
            </a:extLst>
          </p:cNvPr>
          <p:cNvSpPr>
            <a:spLocks noGrp="1"/>
          </p:cNvSpPr>
          <p:nvPr>
            <p:ph type="pic" sz="quarter" idx="42" hasCustomPrompt="1"/>
          </p:nvPr>
        </p:nvSpPr>
        <p:spPr>
          <a:xfrm>
            <a:off x="8076289" y="5541898"/>
            <a:ext cx="789588" cy="789588"/>
          </a:xfrm>
          <a:custGeom>
            <a:avLst/>
            <a:gdLst>
              <a:gd name="connsiteX0" fmla="*/ 628650 w 1257300"/>
              <a:gd name="connsiteY0" fmla="*/ 0 h 1257300"/>
              <a:gd name="connsiteX1" fmla="*/ 1257300 w 1257300"/>
              <a:gd name="connsiteY1" fmla="*/ 628650 h 1257300"/>
              <a:gd name="connsiteX2" fmla="*/ 628650 w 1257300"/>
              <a:gd name="connsiteY2" fmla="*/ 1257300 h 1257300"/>
              <a:gd name="connsiteX3" fmla="*/ 0 w 1257300"/>
              <a:gd name="connsiteY3" fmla="*/ 628650 h 1257300"/>
              <a:gd name="connsiteX4" fmla="*/ 628650 w 1257300"/>
              <a:gd name="connsiteY4" fmla="*/ 0 h 1257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300" h="1257300">
                <a:moveTo>
                  <a:pt x="628650" y="0"/>
                </a:moveTo>
                <a:cubicBezTo>
                  <a:pt x="975844" y="0"/>
                  <a:pt x="1257300" y="281456"/>
                  <a:pt x="1257300" y="628650"/>
                </a:cubicBezTo>
                <a:cubicBezTo>
                  <a:pt x="1257300" y="975844"/>
                  <a:pt x="975844" y="1257300"/>
                  <a:pt x="628650" y="1257300"/>
                </a:cubicBezTo>
                <a:cubicBezTo>
                  <a:pt x="281456" y="1257300"/>
                  <a:pt x="0" y="975844"/>
                  <a:pt x="0" y="628650"/>
                </a:cubicBezTo>
                <a:cubicBezTo>
                  <a:pt x="0" y="281456"/>
                  <a:pt x="281456" y="0"/>
                  <a:pt x="628650" y="0"/>
                </a:cubicBezTo>
                <a:close/>
              </a:path>
            </a:pathLst>
          </a:custGeom>
          <a:noFill/>
        </p:spPr>
        <p:txBody>
          <a:bodyPr wrap="square" tIns="180000">
            <a:noAutofit/>
          </a:bodyPr>
          <a:lstStyle>
            <a:lvl1pPr marL="0" indent="0" algn="ctr">
              <a:buNone/>
              <a:defRPr sz="1000">
                <a:solidFill>
                  <a:schemeClr val="bg1"/>
                </a:solidFill>
              </a:defRPr>
            </a:lvl1pPr>
          </a:lstStyle>
          <a:p>
            <a:r>
              <a:rPr lang="en-GB"/>
              <a:t>insert icon</a:t>
            </a:r>
          </a:p>
        </p:txBody>
      </p:sp>
    </p:spTree>
    <p:extLst>
      <p:ext uri="{BB962C8B-B14F-4D97-AF65-F5344CB8AC3E}">
        <p14:creationId xmlns:p14="http://schemas.microsoft.com/office/powerpoint/2010/main" val="32734715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2x Multi Purpose Lozenges - Ligh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4FD27-742C-FA65-9BE0-2AE4E1D822AD}"/>
              </a:ext>
            </a:extLst>
          </p:cNvPr>
          <p:cNvSpPr>
            <a:spLocks noGrp="1"/>
          </p:cNvSpPr>
          <p:nvPr>
            <p:ph type="title"/>
          </p:nvPr>
        </p:nvSpPr>
        <p:spPr>
          <a:xfrm>
            <a:off x="504000" y="496398"/>
            <a:ext cx="9045595" cy="432000"/>
          </a:xfrm>
        </p:spPr>
        <p:txBody>
          <a:bodyPr lIns="0"/>
          <a:lstStyle>
            <a:lvl1pPr>
              <a:lnSpc>
                <a:spcPct val="80000"/>
              </a:lnSpc>
              <a:defRPr>
                <a:solidFill>
                  <a:schemeClr val="tx2"/>
                </a:solidFill>
              </a:defRPr>
            </a:lvl1pPr>
          </a:lstStyle>
          <a:p>
            <a:r>
              <a:rPr lang="en-US"/>
              <a:t>Click to edit Master title style</a:t>
            </a:r>
            <a:endParaRPr lang="en-GB"/>
          </a:p>
        </p:txBody>
      </p:sp>
      <p:sp>
        <p:nvSpPr>
          <p:cNvPr id="11" name="Text Placeholder 10">
            <a:extLst>
              <a:ext uri="{FF2B5EF4-FFF2-40B4-BE49-F238E27FC236}">
                <a16:creationId xmlns:a16="http://schemas.microsoft.com/office/drawing/2014/main" id="{958679D4-3622-0B21-9BF7-AA6D279C6E92}"/>
              </a:ext>
            </a:extLst>
          </p:cNvPr>
          <p:cNvSpPr>
            <a:spLocks noGrp="1"/>
          </p:cNvSpPr>
          <p:nvPr>
            <p:ph type="body" sz="quarter" idx="14" hasCustomPrompt="1"/>
          </p:nvPr>
        </p:nvSpPr>
        <p:spPr>
          <a:xfrm>
            <a:off x="767711" y="1683774"/>
            <a:ext cx="3348000" cy="959900"/>
          </a:xfrm>
          <a:prstGeom prst="roundRect">
            <a:avLst>
              <a:gd name="adj" fmla="val 50000"/>
            </a:avLst>
          </a:prstGeom>
          <a:solidFill>
            <a:schemeClr val="tx2"/>
          </a:solidFill>
        </p:spPr>
        <p:txBody>
          <a:bodyPr lIns="900000" anchor="ctr" anchorCtr="0">
            <a:noAutofit/>
          </a:bodyPr>
          <a:lstStyle>
            <a:lvl1pPr>
              <a:spcBef>
                <a:spcPts val="900"/>
              </a:spcBef>
              <a:buClr>
                <a:schemeClr val="bg1"/>
              </a:buClr>
              <a:defRPr>
                <a:solidFill>
                  <a:schemeClr val="bg1"/>
                </a:solidFill>
              </a:defRPr>
            </a:lvl1pPr>
            <a:lvl2pPr>
              <a:defRPr>
                <a:solidFill>
                  <a:schemeClr val="bg1"/>
                </a:solidFill>
              </a:defRPr>
            </a:lvl2pPr>
            <a:lvl3pPr>
              <a:defRPr>
                <a:solidFill>
                  <a:schemeClr val="bg1"/>
                </a:solidFill>
              </a:defRPr>
            </a:lvl3pPr>
            <a:lvl4pPr>
              <a:spcBef>
                <a:spcPts val="1200"/>
              </a:spcBef>
              <a:defRPr>
                <a:solidFill>
                  <a:schemeClr val="bg1"/>
                </a:solidFill>
              </a:defRPr>
            </a:lvl4pPr>
            <a:lvl5pPr>
              <a:spcBef>
                <a:spcPts val="1200"/>
              </a:spcBef>
              <a:defRPr>
                <a:solidFill>
                  <a:schemeClr val="bg1"/>
                </a:solidFill>
              </a:defRPr>
            </a:lvl5pPr>
          </a:lstStyle>
          <a:p>
            <a:pPr lvl="0"/>
            <a:r>
              <a:rPr lang="en-US"/>
              <a:t>Click to edit styles</a:t>
            </a:r>
          </a:p>
          <a:p>
            <a:pPr lvl="1"/>
            <a:r>
              <a:rPr lang="en-US"/>
              <a:t>Second level</a:t>
            </a:r>
          </a:p>
          <a:p>
            <a:pPr lvl="2"/>
            <a:r>
              <a:rPr lang="en-US"/>
              <a:t>Third level</a:t>
            </a:r>
            <a:endParaRPr lang="en-GB"/>
          </a:p>
        </p:txBody>
      </p:sp>
      <p:sp>
        <p:nvSpPr>
          <p:cNvPr id="18" name="Text Placeholder 17">
            <a:extLst>
              <a:ext uri="{FF2B5EF4-FFF2-40B4-BE49-F238E27FC236}">
                <a16:creationId xmlns:a16="http://schemas.microsoft.com/office/drawing/2014/main" id="{30C1E9A1-CD1B-5FDA-94BB-19BAB34DDA0F}"/>
              </a:ext>
            </a:extLst>
          </p:cNvPr>
          <p:cNvSpPr>
            <a:spLocks noGrp="1"/>
          </p:cNvSpPr>
          <p:nvPr>
            <p:ph type="body" sz="quarter" idx="16"/>
          </p:nvPr>
        </p:nvSpPr>
        <p:spPr>
          <a:xfrm>
            <a:off x="504000" y="921239"/>
            <a:ext cx="9045595" cy="399364"/>
          </a:xfrm>
        </p:spPr>
        <p:txBody>
          <a:bodyPr lIns="36000">
            <a:noAutofit/>
          </a:bodyPr>
          <a:lstStyle>
            <a:lvl1pPr marL="0" indent="0">
              <a:buNone/>
              <a:defRPr sz="2000">
                <a:solidFill>
                  <a:schemeClr val="accent3"/>
                </a:solidFill>
              </a:defRPr>
            </a:lvl1pPr>
          </a:lstStyle>
          <a:p>
            <a:pPr lvl="0"/>
            <a:r>
              <a:rPr lang="en-US"/>
              <a:t>Click to edit Master text styles</a:t>
            </a:r>
          </a:p>
        </p:txBody>
      </p:sp>
      <p:sp>
        <p:nvSpPr>
          <p:cNvPr id="15" name="Picture Placeholder 14">
            <a:extLst>
              <a:ext uri="{FF2B5EF4-FFF2-40B4-BE49-F238E27FC236}">
                <a16:creationId xmlns:a16="http://schemas.microsoft.com/office/drawing/2014/main" id="{E920BB15-C441-F95F-06E5-69E886757802}"/>
              </a:ext>
            </a:extLst>
          </p:cNvPr>
          <p:cNvSpPr>
            <a:spLocks noGrp="1"/>
          </p:cNvSpPr>
          <p:nvPr>
            <p:ph type="pic" sz="quarter" idx="20" hasCustomPrompt="1"/>
          </p:nvPr>
        </p:nvSpPr>
        <p:spPr>
          <a:xfrm>
            <a:off x="852867" y="1768930"/>
            <a:ext cx="789588" cy="789588"/>
          </a:xfrm>
          <a:custGeom>
            <a:avLst/>
            <a:gdLst>
              <a:gd name="connsiteX0" fmla="*/ 628650 w 1257300"/>
              <a:gd name="connsiteY0" fmla="*/ 0 h 1257300"/>
              <a:gd name="connsiteX1" fmla="*/ 1257300 w 1257300"/>
              <a:gd name="connsiteY1" fmla="*/ 628650 h 1257300"/>
              <a:gd name="connsiteX2" fmla="*/ 628650 w 1257300"/>
              <a:gd name="connsiteY2" fmla="*/ 1257300 h 1257300"/>
              <a:gd name="connsiteX3" fmla="*/ 0 w 1257300"/>
              <a:gd name="connsiteY3" fmla="*/ 628650 h 1257300"/>
              <a:gd name="connsiteX4" fmla="*/ 628650 w 1257300"/>
              <a:gd name="connsiteY4" fmla="*/ 0 h 1257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300" h="1257300">
                <a:moveTo>
                  <a:pt x="628650" y="0"/>
                </a:moveTo>
                <a:cubicBezTo>
                  <a:pt x="975844" y="0"/>
                  <a:pt x="1257300" y="281456"/>
                  <a:pt x="1257300" y="628650"/>
                </a:cubicBezTo>
                <a:cubicBezTo>
                  <a:pt x="1257300" y="975844"/>
                  <a:pt x="975844" y="1257300"/>
                  <a:pt x="628650" y="1257300"/>
                </a:cubicBezTo>
                <a:cubicBezTo>
                  <a:pt x="281456" y="1257300"/>
                  <a:pt x="0" y="975844"/>
                  <a:pt x="0" y="628650"/>
                </a:cubicBezTo>
                <a:cubicBezTo>
                  <a:pt x="0" y="281456"/>
                  <a:pt x="281456" y="0"/>
                  <a:pt x="628650" y="0"/>
                </a:cubicBezTo>
                <a:close/>
              </a:path>
            </a:pathLst>
          </a:custGeom>
          <a:noFill/>
        </p:spPr>
        <p:txBody>
          <a:bodyPr wrap="square" tIns="180000">
            <a:noAutofit/>
          </a:bodyPr>
          <a:lstStyle>
            <a:lvl1pPr marL="0" indent="0" algn="ctr">
              <a:buNone/>
              <a:defRPr sz="1000">
                <a:solidFill>
                  <a:schemeClr val="bg1"/>
                </a:solidFill>
              </a:defRPr>
            </a:lvl1pPr>
          </a:lstStyle>
          <a:p>
            <a:r>
              <a:rPr lang="en-GB"/>
              <a:t>insert icon</a:t>
            </a:r>
          </a:p>
        </p:txBody>
      </p:sp>
      <p:sp>
        <p:nvSpPr>
          <p:cNvPr id="33" name="Text Placeholder 10">
            <a:extLst>
              <a:ext uri="{FF2B5EF4-FFF2-40B4-BE49-F238E27FC236}">
                <a16:creationId xmlns:a16="http://schemas.microsoft.com/office/drawing/2014/main" id="{04E3F1EA-EC4F-F580-037C-91C1311DAA22}"/>
              </a:ext>
            </a:extLst>
          </p:cNvPr>
          <p:cNvSpPr>
            <a:spLocks noGrp="1"/>
          </p:cNvSpPr>
          <p:nvPr>
            <p:ph type="body" sz="quarter" idx="21" hasCustomPrompt="1"/>
          </p:nvPr>
        </p:nvSpPr>
        <p:spPr>
          <a:xfrm>
            <a:off x="4379422" y="1683774"/>
            <a:ext cx="3348000" cy="959900"/>
          </a:xfrm>
          <a:prstGeom prst="roundRect">
            <a:avLst>
              <a:gd name="adj" fmla="val 50000"/>
            </a:avLst>
          </a:prstGeom>
          <a:solidFill>
            <a:schemeClr val="tx2"/>
          </a:solidFill>
        </p:spPr>
        <p:txBody>
          <a:bodyPr lIns="900000" anchor="ctr" anchorCtr="0">
            <a:noAutofit/>
          </a:bodyPr>
          <a:lstStyle>
            <a:lvl1pPr>
              <a:spcBef>
                <a:spcPts val="900"/>
              </a:spcBef>
              <a:buClr>
                <a:schemeClr val="bg1"/>
              </a:buClr>
              <a:defRPr>
                <a:solidFill>
                  <a:schemeClr val="bg1"/>
                </a:solidFill>
              </a:defRPr>
            </a:lvl1pPr>
            <a:lvl2pPr>
              <a:defRPr>
                <a:solidFill>
                  <a:schemeClr val="bg1"/>
                </a:solidFill>
              </a:defRPr>
            </a:lvl2pPr>
            <a:lvl3pPr>
              <a:defRPr>
                <a:solidFill>
                  <a:schemeClr val="bg1"/>
                </a:solidFill>
              </a:defRPr>
            </a:lvl3pPr>
            <a:lvl4pPr>
              <a:spcBef>
                <a:spcPts val="1200"/>
              </a:spcBef>
              <a:defRPr>
                <a:solidFill>
                  <a:schemeClr val="bg1"/>
                </a:solidFill>
              </a:defRPr>
            </a:lvl4pPr>
            <a:lvl5pPr>
              <a:spcBef>
                <a:spcPts val="1200"/>
              </a:spcBef>
              <a:defRPr>
                <a:solidFill>
                  <a:schemeClr val="bg1"/>
                </a:solidFill>
              </a:defRPr>
            </a:lvl5pPr>
          </a:lstStyle>
          <a:p>
            <a:pPr lvl="0"/>
            <a:r>
              <a:rPr lang="en-US"/>
              <a:t>Click to edit styles</a:t>
            </a:r>
          </a:p>
          <a:p>
            <a:pPr lvl="1"/>
            <a:r>
              <a:rPr lang="en-US"/>
              <a:t>Second level</a:t>
            </a:r>
          </a:p>
          <a:p>
            <a:pPr lvl="2"/>
            <a:r>
              <a:rPr lang="en-US"/>
              <a:t>Third level</a:t>
            </a:r>
            <a:endParaRPr lang="en-GB"/>
          </a:p>
        </p:txBody>
      </p:sp>
      <p:sp>
        <p:nvSpPr>
          <p:cNvPr id="34" name="Picture Placeholder 33">
            <a:extLst>
              <a:ext uri="{FF2B5EF4-FFF2-40B4-BE49-F238E27FC236}">
                <a16:creationId xmlns:a16="http://schemas.microsoft.com/office/drawing/2014/main" id="{7C69C335-2D62-24BA-2AE3-2810140F4E3C}"/>
              </a:ext>
            </a:extLst>
          </p:cNvPr>
          <p:cNvSpPr>
            <a:spLocks noGrp="1"/>
          </p:cNvSpPr>
          <p:nvPr>
            <p:ph type="pic" sz="quarter" idx="22" hasCustomPrompt="1"/>
          </p:nvPr>
        </p:nvSpPr>
        <p:spPr>
          <a:xfrm>
            <a:off x="4464578" y="1768930"/>
            <a:ext cx="789588" cy="789588"/>
          </a:xfrm>
          <a:custGeom>
            <a:avLst/>
            <a:gdLst>
              <a:gd name="connsiteX0" fmla="*/ 628650 w 1257300"/>
              <a:gd name="connsiteY0" fmla="*/ 0 h 1257300"/>
              <a:gd name="connsiteX1" fmla="*/ 1257300 w 1257300"/>
              <a:gd name="connsiteY1" fmla="*/ 628650 h 1257300"/>
              <a:gd name="connsiteX2" fmla="*/ 628650 w 1257300"/>
              <a:gd name="connsiteY2" fmla="*/ 1257300 h 1257300"/>
              <a:gd name="connsiteX3" fmla="*/ 0 w 1257300"/>
              <a:gd name="connsiteY3" fmla="*/ 628650 h 1257300"/>
              <a:gd name="connsiteX4" fmla="*/ 628650 w 1257300"/>
              <a:gd name="connsiteY4" fmla="*/ 0 h 1257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300" h="1257300">
                <a:moveTo>
                  <a:pt x="628650" y="0"/>
                </a:moveTo>
                <a:cubicBezTo>
                  <a:pt x="975844" y="0"/>
                  <a:pt x="1257300" y="281456"/>
                  <a:pt x="1257300" y="628650"/>
                </a:cubicBezTo>
                <a:cubicBezTo>
                  <a:pt x="1257300" y="975844"/>
                  <a:pt x="975844" y="1257300"/>
                  <a:pt x="628650" y="1257300"/>
                </a:cubicBezTo>
                <a:cubicBezTo>
                  <a:pt x="281456" y="1257300"/>
                  <a:pt x="0" y="975844"/>
                  <a:pt x="0" y="628650"/>
                </a:cubicBezTo>
                <a:cubicBezTo>
                  <a:pt x="0" y="281456"/>
                  <a:pt x="281456" y="0"/>
                  <a:pt x="628650" y="0"/>
                </a:cubicBezTo>
                <a:close/>
              </a:path>
            </a:pathLst>
          </a:custGeom>
          <a:noFill/>
        </p:spPr>
        <p:txBody>
          <a:bodyPr wrap="square" tIns="180000">
            <a:noAutofit/>
          </a:bodyPr>
          <a:lstStyle>
            <a:lvl1pPr marL="0" indent="0" algn="ctr">
              <a:buNone/>
              <a:defRPr sz="1000">
                <a:solidFill>
                  <a:schemeClr val="bg1"/>
                </a:solidFill>
              </a:defRPr>
            </a:lvl1pPr>
          </a:lstStyle>
          <a:p>
            <a:r>
              <a:rPr lang="en-GB"/>
              <a:t>insert icon</a:t>
            </a:r>
          </a:p>
        </p:txBody>
      </p:sp>
      <p:sp>
        <p:nvSpPr>
          <p:cNvPr id="35" name="Text Placeholder 10">
            <a:extLst>
              <a:ext uri="{FF2B5EF4-FFF2-40B4-BE49-F238E27FC236}">
                <a16:creationId xmlns:a16="http://schemas.microsoft.com/office/drawing/2014/main" id="{E2F7A2B5-8C02-E4D7-6D58-83CA9D4AFCB6}"/>
              </a:ext>
            </a:extLst>
          </p:cNvPr>
          <p:cNvSpPr>
            <a:spLocks noGrp="1"/>
          </p:cNvSpPr>
          <p:nvPr>
            <p:ph type="body" sz="quarter" idx="23" hasCustomPrompt="1"/>
          </p:nvPr>
        </p:nvSpPr>
        <p:spPr>
          <a:xfrm>
            <a:off x="7991133" y="1683774"/>
            <a:ext cx="3348000" cy="959900"/>
          </a:xfrm>
          <a:prstGeom prst="roundRect">
            <a:avLst>
              <a:gd name="adj" fmla="val 50000"/>
            </a:avLst>
          </a:prstGeom>
          <a:solidFill>
            <a:schemeClr val="tx2"/>
          </a:solidFill>
        </p:spPr>
        <p:txBody>
          <a:bodyPr lIns="900000" anchor="ctr" anchorCtr="0">
            <a:noAutofit/>
          </a:bodyPr>
          <a:lstStyle>
            <a:lvl1pPr>
              <a:spcBef>
                <a:spcPts val="900"/>
              </a:spcBef>
              <a:buClr>
                <a:schemeClr val="bg1"/>
              </a:buClr>
              <a:defRPr>
                <a:solidFill>
                  <a:schemeClr val="bg1"/>
                </a:solidFill>
              </a:defRPr>
            </a:lvl1pPr>
            <a:lvl2pPr>
              <a:defRPr>
                <a:solidFill>
                  <a:schemeClr val="bg1"/>
                </a:solidFill>
              </a:defRPr>
            </a:lvl2pPr>
            <a:lvl3pPr>
              <a:defRPr>
                <a:solidFill>
                  <a:schemeClr val="bg1"/>
                </a:solidFill>
              </a:defRPr>
            </a:lvl3pPr>
            <a:lvl4pPr>
              <a:spcBef>
                <a:spcPts val="1200"/>
              </a:spcBef>
              <a:defRPr>
                <a:solidFill>
                  <a:schemeClr val="bg1"/>
                </a:solidFill>
              </a:defRPr>
            </a:lvl4pPr>
            <a:lvl5pPr>
              <a:spcBef>
                <a:spcPts val="1200"/>
              </a:spcBef>
              <a:defRPr>
                <a:solidFill>
                  <a:schemeClr val="bg1"/>
                </a:solidFill>
              </a:defRPr>
            </a:lvl5pPr>
          </a:lstStyle>
          <a:p>
            <a:pPr lvl="0"/>
            <a:r>
              <a:rPr lang="en-US"/>
              <a:t>Click to edit styles</a:t>
            </a:r>
          </a:p>
          <a:p>
            <a:pPr lvl="1"/>
            <a:r>
              <a:rPr lang="en-US"/>
              <a:t>Second level</a:t>
            </a:r>
          </a:p>
          <a:p>
            <a:pPr lvl="2"/>
            <a:r>
              <a:rPr lang="en-US"/>
              <a:t>Third level</a:t>
            </a:r>
            <a:endParaRPr lang="en-GB"/>
          </a:p>
        </p:txBody>
      </p:sp>
      <p:sp>
        <p:nvSpPr>
          <p:cNvPr id="36" name="Picture Placeholder 35">
            <a:extLst>
              <a:ext uri="{FF2B5EF4-FFF2-40B4-BE49-F238E27FC236}">
                <a16:creationId xmlns:a16="http://schemas.microsoft.com/office/drawing/2014/main" id="{A6AFF48E-2E91-C22C-D27A-C2267A923D5E}"/>
              </a:ext>
            </a:extLst>
          </p:cNvPr>
          <p:cNvSpPr>
            <a:spLocks noGrp="1"/>
          </p:cNvSpPr>
          <p:nvPr>
            <p:ph type="pic" sz="quarter" idx="24" hasCustomPrompt="1"/>
          </p:nvPr>
        </p:nvSpPr>
        <p:spPr>
          <a:xfrm>
            <a:off x="8076289" y="1768930"/>
            <a:ext cx="789588" cy="789588"/>
          </a:xfrm>
          <a:custGeom>
            <a:avLst/>
            <a:gdLst>
              <a:gd name="connsiteX0" fmla="*/ 628650 w 1257300"/>
              <a:gd name="connsiteY0" fmla="*/ 0 h 1257300"/>
              <a:gd name="connsiteX1" fmla="*/ 1257300 w 1257300"/>
              <a:gd name="connsiteY1" fmla="*/ 628650 h 1257300"/>
              <a:gd name="connsiteX2" fmla="*/ 628650 w 1257300"/>
              <a:gd name="connsiteY2" fmla="*/ 1257300 h 1257300"/>
              <a:gd name="connsiteX3" fmla="*/ 0 w 1257300"/>
              <a:gd name="connsiteY3" fmla="*/ 628650 h 1257300"/>
              <a:gd name="connsiteX4" fmla="*/ 628650 w 1257300"/>
              <a:gd name="connsiteY4" fmla="*/ 0 h 1257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300" h="1257300">
                <a:moveTo>
                  <a:pt x="628650" y="0"/>
                </a:moveTo>
                <a:cubicBezTo>
                  <a:pt x="975844" y="0"/>
                  <a:pt x="1257300" y="281456"/>
                  <a:pt x="1257300" y="628650"/>
                </a:cubicBezTo>
                <a:cubicBezTo>
                  <a:pt x="1257300" y="975844"/>
                  <a:pt x="975844" y="1257300"/>
                  <a:pt x="628650" y="1257300"/>
                </a:cubicBezTo>
                <a:cubicBezTo>
                  <a:pt x="281456" y="1257300"/>
                  <a:pt x="0" y="975844"/>
                  <a:pt x="0" y="628650"/>
                </a:cubicBezTo>
                <a:cubicBezTo>
                  <a:pt x="0" y="281456"/>
                  <a:pt x="281456" y="0"/>
                  <a:pt x="628650" y="0"/>
                </a:cubicBezTo>
                <a:close/>
              </a:path>
            </a:pathLst>
          </a:custGeom>
          <a:noFill/>
        </p:spPr>
        <p:txBody>
          <a:bodyPr wrap="square" tIns="180000">
            <a:noAutofit/>
          </a:bodyPr>
          <a:lstStyle>
            <a:lvl1pPr marL="0" indent="0" algn="ctr">
              <a:buNone/>
              <a:defRPr sz="1000">
                <a:solidFill>
                  <a:schemeClr val="bg1"/>
                </a:solidFill>
              </a:defRPr>
            </a:lvl1pPr>
          </a:lstStyle>
          <a:p>
            <a:r>
              <a:rPr lang="en-GB"/>
              <a:t>insert icon</a:t>
            </a:r>
          </a:p>
        </p:txBody>
      </p:sp>
      <p:sp>
        <p:nvSpPr>
          <p:cNvPr id="37" name="Text Placeholder 10">
            <a:extLst>
              <a:ext uri="{FF2B5EF4-FFF2-40B4-BE49-F238E27FC236}">
                <a16:creationId xmlns:a16="http://schemas.microsoft.com/office/drawing/2014/main" id="{71E64070-27C9-F000-FB76-4E84DDB5E5DE}"/>
              </a:ext>
            </a:extLst>
          </p:cNvPr>
          <p:cNvSpPr>
            <a:spLocks noGrp="1"/>
          </p:cNvSpPr>
          <p:nvPr>
            <p:ph type="body" sz="quarter" idx="25" hasCustomPrompt="1"/>
          </p:nvPr>
        </p:nvSpPr>
        <p:spPr>
          <a:xfrm>
            <a:off x="767711" y="2941430"/>
            <a:ext cx="3348000" cy="959900"/>
          </a:xfrm>
          <a:prstGeom prst="roundRect">
            <a:avLst>
              <a:gd name="adj" fmla="val 50000"/>
            </a:avLst>
          </a:prstGeom>
          <a:solidFill>
            <a:schemeClr val="tx2"/>
          </a:solidFill>
        </p:spPr>
        <p:txBody>
          <a:bodyPr lIns="900000" anchor="ctr" anchorCtr="0">
            <a:noAutofit/>
          </a:bodyPr>
          <a:lstStyle>
            <a:lvl1pPr>
              <a:spcBef>
                <a:spcPts val="900"/>
              </a:spcBef>
              <a:buClr>
                <a:schemeClr val="bg1"/>
              </a:buClr>
              <a:defRPr>
                <a:solidFill>
                  <a:schemeClr val="bg1"/>
                </a:solidFill>
              </a:defRPr>
            </a:lvl1pPr>
            <a:lvl2pPr>
              <a:defRPr>
                <a:solidFill>
                  <a:schemeClr val="bg1"/>
                </a:solidFill>
              </a:defRPr>
            </a:lvl2pPr>
            <a:lvl3pPr>
              <a:defRPr>
                <a:solidFill>
                  <a:schemeClr val="bg1"/>
                </a:solidFill>
              </a:defRPr>
            </a:lvl3pPr>
            <a:lvl4pPr>
              <a:spcBef>
                <a:spcPts val="1200"/>
              </a:spcBef>
              <a:defRPr>
                <a:solidFill>
                  <a:schemeClr val="bg1"/>
                </a:solidFill>
              </a:defRPr>
            </a:lvl4pPr>
            <a:lvl5pPr>
              <a:spcBef>
                <a:spcPts val="1200"/>
              </a:spcBef>
              <a:defRPr>
                <a:solidFill>
                  <a:schemeClr val="bg1"/>
                </a:solidFill>
              </a:defRPr>
            </a:lvl5pPr>
          </a:lstStyle>
          <a:p>
            <a:pPr lvl="0"/>
            <a:r>
              <a:rPr lang="en-US"/>
              <a:t>Click to edit styles</a:t>
            </a:r>
          </a:p>
          <a:p>
            <a:pPr lvl="1"/>
            <a:r>
              <a:rPr lang="en-US"/>
              <a:t>Second level</a:t>
            </a:r>
          </a:p>
          <a:p>
            <a:pPr lvl="2"/>
            <a:r>
              <a:rPr lang="en-US"/>
              <a:t>Third level</a:t>
            </a:r>
            <a:endParaRPr lang="en-GB"/>
          </a:p>
        </p:txBody>
      </p:sp>
      <p:sp>
        <p:nvSpPr>
          <p:cNvPr id="38" name="Picture Placeholder 37">
            <a:extLst>
              <a:ext uri="{FF2B5EF4-FFF2-40B4-BE49-F238E27FC236}">
                <a16:creationId xmlns:a16="http://schemas.microsoft.com/office/drawing/2014/main" id="{B7C41A66-D5FF-AA2C-E5CE-195BB1B308FC}"/>
              </a:ext>
            </a:extLst>
          </p:cNvPr>
          <p:cNvSpPr>
            <a:spLocks noGrp="1"/>
          </p:cNvSpPr>
          <p:nvPr>
            <p:ph type="pic" sz="quarter" idx="26" hasCustomPrompt="1"/>
          </p:nvPr>
        </p:nvSpPr>
        <p:spPr>
          <a:xfrm>
            <a:off x="852867" y="3026586"/>
            <a:ext cx="789588" cy="789588"/>
          </a:xfrm>
          <a:custGeom>
            <a:avLst/>
            <a:gdLst>
              <a:gd name="connsiteX0" fmla="*/ 628650 w 1257300"/>
              <a:gd name="connsiteY0" fmla="*/ 0 h 1257300"/>
              <a:gd name="connsiteX1" fmla="*/ 1257300 w 1257300"/>
              <a:gd name="connsiteY1" fmla="*/ 628650 h 1257300"/>
              <a:gd name="connsiteX2" fmla="*/ 628650 w 1257300"/>
              <a:gd name="connsiteY2" fmla="*/ 1257300 h 1257300"/>
              <a:gd name="connsiteX3" fmla="*/ 0 w 1257300"/>
              <a:gd name="connsiteY3" fmla="*/ 628650 h 1257300"/>
              <a:gd name="connsiteX4" fmla="*/ 628650 w 1257300"/>
              <a:gd name="connsiteY4" fmla="*/ 0 h 1257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300" h="1257300">
                <a:moveTo>
                  <a:pt x="628650" y="0"/>
                </a:moveTo>
                <a:cubicBezTo>
                  <a:pt x="975844" y="0"/>
                  <a:pt x="1257300" y="281456"/>
                  <a:pt x="1257300" y="628650"/>
                </a:cubicBezTo>
                <a:cubicBezTo>
                  <a:pt x="1257300" y="975844"/>
                  <a:pt x="975844" y="1257300"/>
                  <a:pt x="628650" y="1257300"/>
                </a:cubicBezTo>
                <a:cubicBezTo>
                  <a:pt x="281456" y="1257300"/>
                  <a:pt x="0" y="975844"/>
                  <a:pt x="0" y="628650"/>
                </a:cubicBezTo>
                <a:cubicBezTo>
                  <a:pt x="0" y="281456"/>
                  <a:pt x="281456" y="0"/>
                  <a:pt x="628650" y="0"/>
                </a:cubicBezTo>
                <a:close/>
              </a:path>
            </a:pathLst>
          </a:custGeom>
          <a:noFill/>
        </p:spPr>
        <p:txBody>
          <a:bodyPr wrap="square" tIns="180000">
            <a:noAutofit/>
          </a:bodyPr>
          <a:lstStyle>
            <a:lvl1pPr marL="0" indent="0" algn="ctr">
              <a:buNone/>
              <a:defRPr sz="1000">
                <a:solidFill>
                  <a:schemeClr val="bg1"/>
                </a:solidFill>
              </a:defRPr>
            </a:lvl1pPr>
          </a:lstStyle>
          <a:p>
            <a:r>
              <a:rPr lang="en-GB"/>
              <a:t>insert icon</a:t>
            </a:r>
          </a:p>
        </p:txBody>
      </p:sp>
      <p:sp>
        <p:nvSpPr>
          <p:cNvPr id="39" name="Text Placeholder 10">
            <a:extLst>
              <a:ext uri="{FF2B5EF4-FFF2-40B4-BE49-F238E27FC236}">
                <a16:creationId xmlns:a16="http://schemas.microsoft.com/office/drawing/2014/main" id="{F8194839-3812-7222-2596-E823F7B8A3D0}"/>
              </a:ext>
            </a:extLst>
          </p:cNvPr>
          <p:cNvSpPr>
            <a:spLocks noGrp="1"/>
          </p:cNvSpPr>
          <p:nvPr>
            <p:ph type="body" sz="quarter" idx="27" hasCustomPrompt="1"/>
          </p:nvPr>
        </p:nvSpPr>
        <p:spPr>
          <a:xfrm>
            <a:off x="4379422" y="2941430"/>
            <a:ext cx="3348000" cy="959900"/>
          </a:xfrm>
          <a:prstGeom prst="roundRect">
            <a:avLst>
              <a:gd name="adj" fmla="val 50000"/>
            </a:avLst>
          </a:prstGeom>
          <a:solidFill>
            <a:schemeClr val="tx2"/>
          </a:solidFill>
        </p:spPr>
        <p:txBody>
          <a:bodyPr lIns="900000" anchor="ctr" anchorCtr="0">
            <a:noAutofit/>
          </a:bodyPr>
          <a:lstStyle>
            <a:lvl1pPr>
              <a:spcBef>
                <a:spcPts val="900"/>
              </a:spcBef>
              <a:buClr>
                <a:schemeClr val="bg1"/>
              </a:buClr>
              <a:defRPr>
                <a:solidFill>
                  <a:schemeClr val="bg1"/>
                </a:solidFill>
              </a:defRPr>
            </a:lvl1pPr>
            <a:lvl2pPr>
              <a:defRPr>
                <a:solidFill>
                  <a:schemeClr val="bg1"/>
                </a:solidFill>
              </a:defRPr>
            </a:lvl2pPr>
            <a:lvl3pPr>
              <a:defRPr>
                <a:solidFill>
                  <a:schemeClr val="bg1"/>
                </a:solidFill>
              </a:defRPr>
            </a:lvl3pPr>
            <a:lvl4pPr>
              <a:spcBef>
                <a:spcPts val="1200"/>
              </a:spcBef>
              <a:defRPr>
                <a:solidFill>
                  <a:schemeClr val="bg1"/>
                </a:solidFill>
              </a:defRPr>
            </a:lvl4pPr>
            <a:lvl5pPr>
              <a:spcBef>
                <a:spcPts val="1200"/>
              </a:spcBef>
              <a:defRPr>
                <a:solidFill>
                  <a:schemeClr val="bg1"/>
                </a:solidFill>
              </a:defRPr>
            </a:lvl5pPr>
          </a:lstStyle>
          <a:p>
            <a:pPr lvl="0"/>
            <a:r>
              <a:rPr lang="en-US"/>
              <a:t>Click to edit styles</a:t>
            </a:r>
          </a:p>
          <a:p>
            <a:pPr lvl="1"/>
            <a:r>
              <a:rPr lang="en-US"/>
              <a:t>Second level</a:t>
            </a:r>
          </a:p>
          <a:p>
            <a:pPr lvl="2"/>
            <a:r>
              <a:rPr lang="en-US"/>
              <a:t>Third level</a:t>
            </a:r>
            <a:endParaRPr lang="en-GB"/>
          </a:p>
        </p:txBody>
      </p:sp>
      <p:sp>
        <p:nvSpPr>
          <p:cNvPr id="40" name="Picture Placeholder 39">
            <a:extLst>
              <a:ext uri="{FF2B5EF4-FFF2-40B4-BE49-F238E27FC236}">
                <a16:creationId xmlns:a16="http://schemas.microsoft.com/office/drawing/2014/main" id="{50714ABD-8604-9B53-AF7D-8C6D69A04345}"/>
              </a:ext>
            </a:extLst>
          </p:cNvPr>
          <p:cNvSpPr>
            <a:spLocks noGrp="1"/>
          </p:cNvSpPr>
          <p:nvPr>
            <p:ph type="pic" sz="quarter" idx="28" hasCustomPrompt="1"/>
          </p:nvPr>
        </p:nvSpPr>
        <p:spPr>
          <a:xfrm>
            <a:off x="4464578" y="3026586"/>
            <a:ext cx="789588" cy="789588"/>
          </a:xfrm>
          <a:custGeom>
            <a:avLst/>
            <a:gdLst>
              <a:gd name="connsiteX0" fmla="*/ 628650 w 1257300"/>
              <a:gd name="connsiteY0" fmla="*/ 0 h 1257300"/>
              <a:gd name="connsiteX1" fmla="*/ 1257300 w 1257300"/>
              <a:gd name="connsiteY1" fmla="*/ 628650 h 1257300"/>
              <a:gd name="connsiteX2" fmla="*/ 628650 w 1257300"/>
              <a:gd name="connsiteY2" fmla="*/ 1257300 h 1257300"/>
              <a:gd name="connsiteX3" fmla="*/ 0 w 1257300"/>
              <a:gd name="connsiteY3" fmla="*/ 628650 h 1257300"/>
              <a:gd name="connsiteX4" fmla="*/ 628650 w 1257300"/>
              <a:gd name="connsiteY4" fmla="*/ 0 h 1257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300" h="1257300">
                <a:moveTo>
                  <a:pt x="628650" y="0"/>
                </a:moveTo>
                <a:cubicBezTo>
                  <a:pt x="975844" y="0"/>
                  <a:pt x="1257300" y="281456"/>
                  <a:pt x="1257300" y="628650"/>
                </a:cubicBezTo>
                <a:cubicBezTo>
                  <a:pt x="1257300" y="975844"/>
                  <a:pt x="975844" y="1257300"/>
                  <a:pt x="628650" y="1257300"/>
                </a:cubicBezTo>
                <a:cubicBezTo>
                  <a:pt x="281456" y="1257300"/>
                  <a:pt x="0" y="975844"/>
                  <a:pt x="0" y="628650"/>
                </a:cubicBezTo>
                <a:cubicBezTo>
                  <a:pt x="0" y="281456"/>
                  <a:pt x="281456" y="0"/>
                  <a:pt x="628650" y="0"/>
                </a:cubicBezTo>
                <a:close/>
              </a:path>
            </a:pathLst>
          </a:custGeom>
          <a:noFill/>
        </p:spPr>
        <p:txBody>
          <a:bodyPr wrap="square" tIns="180000">
            <a:noAutofit/>
          </a:bodyPr>
          <a:lstStyle>
            <a:lvl1pPr marL="0" indent="0" algn="ctr">
              <a:buNone/>
              <a:defRPr sz="1000">
                <a:solidFill>
                  <a:schemeClr val="bg1"/>
                </a:solidFill>
              </a:defRPr>
            </a:lvl1pPr>
          </a:lstStyle>
          <a:p>
            <a:r>
              <a:rPr lang="en-GB"/>
              <a:t>insert icon</a:t>
            </a:r>
          </a:p>
        </p:txBody>
      </p:sp>
      <p:sp>
        <p:nvSpPr>
          <p:cNvPr id="41" name="Text Placeholder 10">
            <a:extLst>
              <a:ext uri="{FF2B5EF4-FFF2-40B4-BE49-F238E27FC236}">
                <a16:creationId xmlns:a16="http://schemas.microsoft.com/office/drawing/2014/main" id="{5748167B-8FCD-555E-6231-1068C1BBE952}"/>
              </a:ext>
            </a:extLst>
          </p:cNvPr>
          <p:cNvSpPr>
            <a:spLocks noGrp="1"/>
          </p:cNvSpPr>
          <p:nvPr>
            <p:ph type="body" sz="quarter" idx="29" hasCustomPrompt="1"/>
          </p:nvPr>
        </p:nvSpPr>
        <p:spPr>
          <a:xfrm>
            <a:off x="7991133" y="2941430"/>
            <a:ext cx="3348000" cy="959900"/>
          </a:xfrm>
          <a:prstGeom prst="roundRect">
            <a:avLst>
              <a:gd name="adj" fmla="val 50000"/>
            </a:avLst>
          </a:prstGeom>
          <a:solidFill>
            <a:schemeClr val="tx2"/>
          </a:solidFill>
        </p:spPr>
        <p:txBody>
          <a:bodyPr lIns="900000" anchor="ctr" anchorCtr="0">
            <a:noAutofit/>
          </a:bodyPr>
          <a:lstStyle>
            <a:lvl1pPr>
              <a:spcBef>
                <a:spcPts val="900"/>
              </a:spcBef>
              <a:buClr>
                <a:schemeClr val="bg1"/>
              </a:buClr>
              <a:defRPr>
                <a:solidFill>
                  <a:schemeClr val="bg1"/>
                </a:solidFill>
              </a:defRPr>
            </a:lvl1pPr>
            <a:lvl2pPr>
              <a:defRPr>
                <a:solidFill>
                  <a:schemeClr val="bg1"/>
                </a:solidFill>
              </a:defRPr>
            </a:lvl2pPr>
            <a:lvl3pPr>
              <a:defRPr>
                <a:solidFill>
                  <a:schemeClr val="bg1"/>
                </a:solidFill>
              </a:defRPr>
            </a:lvl3pPr>
            <a:lvl4pPr>
              <a:spcBef>
                <a:spcPts val="1200"/>
              </a:spcBef>
              <a:defRPr>
                <a:solidFill>
                  <a:schemeClr val="bg1"/>
                </a:solidFill>
              </a:defRPr>
            </a:lvl4pPr>
            <a:lvl5pPr>
              <a:spcBef>
                <a:spcPts val="1200"/>
              </a:spcBef>
              <a:defRPr>
                <a:solidFill>
                  <a:schemeClr val="bg1"/>
                </a:solidFill>
              </a:defRPr>
            </a:lvl5pPr>
          </a:lstStyle>
          <a:p>
            <a:pPr lvl="0"/>
            <a:r>
              <a:rPr lang="en-US"/>
              <a:t>Click to edit styles</a:t>
            </a:r>
          </a:p>
          <a:p>
            <a:pPr lvl="1"/>
            <a:r>
              <a:rPr lang="en-US"/>
              <a:t>Second level</a:t>
            </a:r>
          </a:p>
          <a:p>
            <a:pPr lvl="2"/>
            <a:r>
              <a:rPr lang="en-US"/>
              <a:t>Third level</a:t>
            </a:r>
            <a:endParaRPr lang="en-GB"/>
          </a:p>
        </p:txBody>
      </p:sp>
      <p:sp>
        <p:nvSpPr>
          <p:cNvPr id="42" name="Picture Placeholder 41">
            <a:extLst>
              <a:ext uri="{FF2B5EF4-FFF2-40B4-BE49-F238E27FC236}">
                <a16:creationId xmlns:a16="http://schemas.microsoft.com/office/drawing/2014/main" id="{998F4DA1-FAE0-C17C-8577-608F7C9E91C0}"/>
              </a:ext>
            </a:extLst>
          </p:cNvPr>
          <p:cNvSpPr>
            <a:spLocks noGrp="1"/>
          </p:cNvSpPr>
          <p:nvPr>
            <p:ph type="pic" sz="quarter" idx="30" hasCustomPrompt="1"/>
          </p:nvPr>
        </p:nvSpPr>
        <p:spPr>
          <a:xfrm>
            <a:off x="8076289" y="3026586"/>
            <a:ext cx="789588" cy="789588"/>
          </a:xfrm>
          <a:custGeom>
            <a:avLst/>
            <a:gdLst>
              <a:gd name="connsiteX0" fmla="*/ 628650 w 1257300"/>
              <a:gd name="connsiteY0" fmla="*/ 0 h 1257300"/>
              <a:gd name="connsiteX1" fmla="*/ 1257300 w 1257300"/>
              <a:gd name="connsiteY1" fmla="*/ 628650 h 1257300"/>
              <a:gd name="connsiteX2" fmla="*/ 628650 w 1257300"/>
              <a:gd name="connsiteY2" fmla="*/ 1257300 h 1257300"/>
              <a:gd name="connsiteX3" fmla="*/ 0 w 1257300"/>
              <a:gd name="connsiteY3" fmla="*/ 628650 h 1257300"/>
              <a:gd name="connsiteX4" fmla="*/ 628650 w 1257300"/>
              <a:gd name="connsiteY4" fmla="*/ 0 h 1257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300" h="1257300">
                <a:moveTo>
                  <a:pt x="628650" y="0"/>
                </a:moveTo>
                <a:cubicBezTo>
                  <a:pt x="975844" y="0"/>
                  <a:pt x="1257300" y="281456"/>
                  <a:pt x="1257300" y="628650"/>
                </a:cubicBezTo>
                <a:cubicBezTo>
                  <a:pt x="1257300" y="975844"/>
                  <a:pt x="975844" y="1257300"/>
                  <a:pt x="628650" y="1257300"/>
                </a:cubicBezTo>
                <a:cubicBezTo>
                  <a:pt x="281456" y="1257300"/>
                  <a:pt x="0" y="975844"/>
                  <a:pt x="0" y="628650"/>
                </a:cubicBezTo>
                <a:cubicBezTo>
                  <a:pt x="0" y="281456"/>
                  <a:pt x="281456" y="0"/>
                  <a:pt x="628650" y="0"/>
                </a:cubicBezTo>
                <a:close/>
              </a:path>
            </a:pathLst>
          </a:custGeom>
          <a:noFill/>
        </p:spPr>
        <p:txBody>
          <a:bodyPr wrap="square" tIns="180000">
            <a:noAutofit/>
          </a:bodyPr>
          <a:lstStyle>
            <a:lvl1pPr marL="0" indent="0" algn="ctr">
              <a:buNone/>
              <a:defRPr sz="1000">
                <a:solidFill>
                  <a:schemeClr val="bg1"/>
                </a:solidFill>
              </a:defRPr>
            </a:lvl1pPr>
          </a:lstStyle>
          <a:p>
            <a:r>
              <a:rPr lang="en-GB"/>
              <a:t>insert icon</a:t>
            </a:r>
          </a:p>
        </p:txBody>
      </p:sp>
      <p:sp>
        <p:nvSpPr>
          <p:cNvPr id="55" name="Text Placeholder 10">
            <a:extLst>
              <a:ext uri="{FF2B5EF4-FFF2-40B4-BE49-F238E27FC236}">
                <a16:creationId xmlns:a16="http://schemas.microsoft.com/office/drawing/2014/main" id="{FDB94280-DC77-8262-B29D-4A1C989EAE1D}"/>
              </a:ext>
            </a:extLst>
          </p:cNvPr>
          <p:cNvSpPr>
            <a:spLocks noGrp="1"/>
          </p:cNvSpPr>
          <p:nvPr>
            <p:ph type="body" sz="quarter" idx="31" hasCustomPrompt="1"/>
          </p:nvPr>
        </p:nvSpPr>
        <p:spPr>
          <a:xfrm>
            <a:off x="767711" y="4199086"/>
            <a:ext cx="3348000" cy="959900"/>
          </a:xfrm>
          <a:prstGeom prst="roundRect">
            <a:avLst>
              <a:gd name="adj" fmla="val 50000"/>
            </a:avLst>
          </a:prstGeom>
          <a:solidFill>
            <a:schemeClr val="tx2"/>
          </a:solidFill>
        </p:spPr>
        <p:txBody>
          <a:bodyPr lIns="900000" anchor="ctr" anchorCtr="0">
            <a:noAutofit/>
          </a:bodyPr>
          <a:lstStyle>
            <a:lvl1pPr>
              <a:spcBef>
                <a:spcPts val="900"/>
              </a:spcBef>
              <a:buClr>
                <a:schemeClr val="bg1"/>
              </a:buClr>
              <a:defRPr>
                <a:solidFill>
                  <a:schemeClr val="bg1"/>
                </a:solidFill>
              </a:defRPr>
            </a:lvl1pPr>
            <a:lvl2pPr>
              <a:defRPr>
                <a:solidFill>
                  <a:schemeClr val="bg1"/>
                </a:solidFill>
              </a:defRPr>
            </a:lvl2pPr>
            <a:lvl3pPr>
              <a:defRPr>
                <a:solidFill>
                  <a:schemeClr val="bg1"/>
                </a:solidFill>
              </a:defRPr>
            </a:lvl3pPr>
            <a:lvl4pPr>
              <a:spcBef>
                <a:spcPts val="1200"/>
              </a:spcBef>
              <a:defRPr>
                <a:solidFill>
                  <a:schemeClr val="bg1"/>
                </a:solidFill>
              </a:defRPr>
            </a:lvl4pPr>
            <a:lvl5pPr>
              <a:spcBef>
                <a:spcPts val="1200"/>
              </a:spcBef>
              <a:defRPr>
                <a:solidFill>
                  <a:schemeClr val="bg1"/>
                </a:solidFill>
              </a:defRPr>
            </a:lvl5pPr>
          </a:lstStyle>
          <a:p>
            <a:pPr lvl="0"/>
            <a:r>
              <a:rPr lang="en-US"/>
              <a:t>Click to edit styles</a:t>
            </a:r>
          </a:p>
          <a:p>
            <a:pPr lvl="1"/>
            <a:r>
              <a:rPr lang="en-US"/>
              <a:t>Second level</a:t>
            </a:r>
          </a:p>
          <a:p>
            <a:pPr lvl="2"/>
            <a:r>
              <a:rPr lang="en-US"/>
              <a:t>Third level</a:t>
            </a:r>
            <a:endParaRPr lang="en-GB"/>
          </a:p>
        </p:txBody>
      </p:sp>
      <p:sp>
        <p:nvSpPr>
          <p:cNvPr id="56" name="Picture Placeholder 55">
            <a:extLst>
              <a:ext uri="{FF2B5EF4-FFF2-40B4-BE49-F238E27FC236}">
                <a16:creationId xmlns:a16="http://schemas.microsoft.com/office/drawing/2014/main" id="{854860E7-1868-AC02-BBCF-E4EC28727FA9}"/>
              </a:ext>
            </a:extLst>
          </p:cNvPr>
          <p:cNvSpPr>
            <a:spLocks noGrp="1"/>
          </p:cNvSpPr>
          <p:nvPr>
            <p:ph type="pic" sz="quarter" idx="32" hasCustomPrompt="1"/>
          </p:nvPr>
        </p:nvSpPr>
        <p:spPr>
          <a:xfrm>
            <a:off x="852867" y="4284242"/>
            <a:ext cx="789588" cy="789588"/>
          </a:xfrm>
          <a:custGeom>
            <a:avLst/>
            <a:gdLst>
              <a:gd name="connsiteX0" fmla="*/ 628650 w 1257300"/>
              <a:gd name="connsiteY0" fmla="*/ 0 h 1257300"/>
              <a:gd name="connsiteX1" fmla="*/ 1257300 w 1257300"/>
              <a:gd name="connsiteY1" fmla="*/ 628650 h 1257300"/>
              <a:gd name="connsiteX2" fmla="*/ 628650 w 1257300"/>
              <a:gd name="connsiteY2" fmla="*/ 1257300 h 1257300"/>
              <a:gd name="connsiteX3" fmla="*/ 0 w 1257300"/>
              <a:gd name="connsiteY3" fmla="*/ 628650 h 1257300"/>
              <a:gd name="connsiteX4" fmla="*/ 628650 w 1257300"/>
              <a:gd name="connsiteY4" fmla="*/ 0 h 1257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300" h="1257300">
                <a:moveTo>
                  <a:pt x="628650" y="0"/>
                </a:moveTo>
                <a:cubicBezTo>
                  <a:pt x="975844" y="0"/>
                  <a:pt x="1257300" y="281456"/>
                  <a:pt x="1257300" y="628650"/>
                </a:cubicBezTo>
                <a:cubicBezTo>
                  <a:pt x="1257300" y="975844"/>
                  <a:pt x="975844" y="1257300"/>
                  <a:pt x="628650" y="1257300"/>
                </a:cubicBezTo>
                <a:cubicBezTo>
                  <a:pt x="281456" y="1257300"/>
                  <a:pt x="0" y="975844"/>
                  <a:pt x="0" y="628650"/>
                </a:cubicBezTo>
                <a:cubicBezTo>
                  <a:pt x="0" y="281456"/>
                  <a:pt x="281456" y="0"/>
                  <a:pt x="628650" y="0"/>
                </a:cubicBezTo>
                <a:close/>
              </a:path>
            </a:pathLst>
          </a:custGeom>
          <a:noFill/>
        </p:spPr>
        <p:txBody>
          <a:bodyPr wrap="square" tIns="180000">
            <a:noAutofit/>
          </a:bodyPr>
          <a:lstStyle>
            <a:lvl1pPr marL="0" indent="0" algn="ctr">
              <a:buNone/>
              <a:defRPr sz="1000">
                <a:solidFill>
                  <a:schemeClr val="bg1"/>
                </a:solidFill>
              </a:defRPr>
            </a:lvl1pPr>
          </a:lstStyle>
          <a:p>
            <a:r>
              <a:rPr lang="en-GB"/>
              <a:t>insert icon</a:t>
            </a:r>
          </a:p>
        </p:txBody>
      </p:sp>
      <p:sp>
        <p:nvSpPr>
          <p:cNvPr id="57" name="Text Placeholder 10">
            <a:extLst>
              <a:ext uri="{FF2B5EF4-FFF2-40B4-BE49-F238E27FC236}">
                <a16:creationId xmlns:a16="http://schemas.microsoft.com/office/drawing/2014/main" id="{A32EC31F-452C-D561-E224-EBB74646DFA8}"/>
              </a:ext>
            </a:extLst>
          </p:cNvPr>
          <p:cNvSpPr>
            <a:spLocks noGrp="1"/>
          </p:cNvSpPr>
          <p:nvPr>
            <p:ph type="body" sz="quarter" idx="33" hasCustomPrompt="1"/>
          </p:nvPr>
        </p:nvSpPr>
        <p:spPr>
          <a:xfrm>
            <a:off x="4379422" y="4199086"/>
            <a:ext cx="3348000" cy="959900"/>
          </a:xfrm>
          <a:prstGeom prst="roundRect">
            <a:avLst>
              <a:gd name="adj" fmla="val 50000"/>
            </a:avLst>
          </a:prstGeom>
          <a:solidFill>
            <a:schemeClr val="tx2"/>
          </a:solidFill>
        </p:spPr>
        <p:txBody>
          <a:bodyPr lIns="900000" anchor="ctr" anchorCtr="0">
            <a:noAutofit/>
          </a:bodyPr>
          <a:lstStyle>
            <a:lvl1pPr>
              <a:spcBef>
                <a:spcPts val="900"/>
              </a:spcBef>
              <a:buClr>
                <a:schemeClr val="bg1"/>
              </a:buClr>
              <a:defRPr>
                <a:solidFill>
                  <a:schemeClr val="bg1"/>
                </a:solidFill>
              </a:defRPr>
            </a:lvl1pPr>
            <a:lvl2pPr>
              <a:defRPr>
                <a:solidFill>
                  <a:schemeClr val="bg1"/>
                </a:solidFill>
              </a:defRPr>
            </a:lvl2pPr>
            <a:lvl3pPr>
              <a:defRPr>
                <a:solidFill>
                  <a:schemeClr val="bg1"/>
                </a:solidFill>
              </a:defRPr>
            </a:lvl3pPr>
            <a:lvl4pPr>
              <a:spcBef>
                <a:spcPts val="1200"/>
              </a:spcBef>
              <a:defRPr>
                <a:solidFill>
                  <a:schemeClr val="bg1"/>
                </a:solidFill>
              </a:defRPr>
            </a:lvl4pPr>
            <a:lvl5pPr>
              <a:spcBef>
                <a:spcPts val="1200"/>
              </a:spcBef>
              <a:defRPr>
                <a:solidFill>
                  <a:schemeClr val="bg1"/>
                </a:solidFill>
              </a:defRPr>
            </a:lvl5pPr>
          </a:lstStyle>
          <a:p>
            <a:pPr lvl="0"/>
            <a:r>
              <a:rPr lang="en-US"/>
              <a:t>Click to edit styles</a:t>
            </a:r>
          </a:p>
          <a:p>
            <a:pPr lvl="1"/>
            <a:r>
              <a:rPr lang="en-US"/>
              <a:t>Second level</a:t>
            </a:r>
          </a:p>
          <a:p>
            <a:pPr lvl="2"/>
            <a:r>
              <a:rPr lang="en-US"/>
              <a:t>Third level</a:t>
            </a:r>
            <a:endParaRPr lang="en-GB"/>
          </a:p>
        </p:txBody>
      </p:sp>
      <p:sp>
        <p:nvSpPr>
          <p:cNvPr id="58" name="Picture Placeholder 57">
            <a:extLst>
              <a:ext uri="{FF2B5EF4-FFF2-40B4-BE49-F238E27FC236}">
                <a16:creationId xmlns:a16="http://schemas.microsoft.com/office/drawing/2014/main" id="{64D1114E-8AE0-E91C-FD58-7C59E7CC7701}"/>
              </a:ext>
            </a:extLst>
          </p:cNvPr>
          <p:cNvSpPr>
            <a:spLocks noGrp="1"/>
          </p:cNvSpPr>
          <p:nvPr>
            <p:ph type="pic" sz="quarter" idx="34" hasCustomPrompt="1"/>
          </p:nvPr>
        </p:nvSpPr>
        <p:spPr>
          <a:xfrm>
            <a:off x="4464578" y="4284242"/>
            <a:ext cx="789588" cy="789588"/>
          </a:xfrm>
          <a:custGeom>
            <a:avLst/>
            <a:gdLst>
              <a:gd name="connsiteX0" fmla="*/ 628650 w 1257300"/>
              <a:gd name="connsiteY0" fmla="*/ 0 h 1257300"/>
              <a:gd name="connsiteX1" fmla="*/ 1257300 w 1257300"/>
              <a:gd name="connsiteY1" fmla="*/ 628650 h 1257300"/>
              <a:gd name="connsiteX2" fmla="*/ 628650 w 1257300"/>
              <a:gd name="connsiteY2" fmla="*/ 1257300 h 1257300"/>
              <a:gd name="connsiteX3" fmla="*/ 0 w 1257300"/>
              <a:gd name="connsiteY3" fmla="*/ 628650 h 1257300"/>
              <a:gd name="connsiteX4" fmla="*/ 628650 w 1257300"/>
              <a:gd name="connsiteY4" fmla="*/ 0 h 1257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300" h="1257300">
                <a:moveTo>
                  <a:pt x="628650" y="0"/>
                </a:moveTo>
                <a:cubicBezTo>
                  <a:pt x="975844" y="0"/>
                  <a:pt x="1257300" y="281456"/>
                  <a:pt x="1257300" y="628650"/>
                </a:cubicBezTo>
                <a:cubicBezTo>
                  <a:pt x="1257300" y="975844"/>
                  <a:pt x="975844" y="1257300"/>
                  <a:pt x="628650" y="1257300"/>
                </a:cubicBezTo>
                <a:cubicBezTo>
                  <a:pt x="281456" y="1257300"/>
                  <a:pt x="0" y="975844"/>
                  <a:pt x="0" y="628650"/>
                </a:cubicBezTo>
                <a:cubicBezTo>
                  <a:pt x="0" y="281456"/>
                  <a:pt x="281456" y="0"/>
                  <a:pt x="628650" y="0"/>
                </a:cubicBezTo>
                <a:close/>
              </a:path>
            </a:pathLst>
          </a:custGeom>
          <a:noFill/>
        </p:spPr>
        <p:txBody>
          <a:bodyPr wrap="square" tIns="180000">
            <a:noAutofit/>
          </a:bodyPr>
          <a:lstStyle>
            <a:lvl1pPr marL="0" indent="0" algn="ctr">
              <a:buNone/>
              <a:defRPr sz="1000">
                <a:solidFill>
                  <a:schemeClr val="bg1"/>
                </a:solidFill>
              </a:defRPr>
            </a:lvl1pPr>
          </a:lstStyle>
          <a:p>
            <a:r>
              <a:rPr lang="en-GB"/>
              <a:t>insert icon</a:t>
            </a:r>
          </a:p>
        </p:txBody>
      </p:sp>
      <p:sp>
        <p:nvSpPr>
          <p:cNvPr id="59" name="Text Placeholder 10">
            <a:extLst>
              <a:ext uri="{FF2B5EF4-FFF2-40B4-BE49-F238E27FC236}">
                <a16:creationId xmlns:a16="http://schemas.microsoft.com/office/drawing/2014/main" id="{B79FB3C5-A626-931C-4421-516AFF14E358}"/>
              </a:ext>
            </a:extLst>
          </p:cNvPr>
          <p:cNvSpPr>
            <a:spLocks noGrp="1"/>
          </p:cNvSpPr>
          <p:nvPr>
            <p:ph type="body" sz="quarter" idx="35" hasCustomPrompt="1"/>
          </p:nvPr>
        </p:nvSpPr>
        <p:spPr>
          <a:xfrm>
            <a:off x="7991133" y="4199086"/>
            <a:ext cx="3348000" cy="959900"/>
          </a:xfrm>
          <a:prstGeom prst="roundRect">
            <a:avLst>
              <a:gd name="adj" fmla="val 50000"/>
            </a:avLst>
          </a:prstGeom>
          <a:solidFill>
            <a:schemeClr val="tx2"/>
          </a:solidFill>
        </p:spPr>
        <p:txBody>
          <a:bodyPr lIns="900000" anchor="ctr" anchorCtr="0">
            <a:noAutofit/>
          </a:bodyPr>
          <a:lstStyle>
            <a:lvl1pPr>
              <a:spcBef>
                <a:spcPts val="900"/>
              </a:spcBef>
              <a:buClr>
                <a:schemeClr val="bg1"/>
              </a:buClr>
              <a:defRPr>
                <a:solidFill>
                  <a:schemeClr val="bg1"/>
                </a:solidFill>
              </a:defRPr>
            </a:lvl1pPr>
            <a:lvl2pPr>
              <a:defRPr>
                <a:solidFill>
                  <a:schemeClr val="bg1"/>
                </a:solidFill>
              </a:defRPr>
            </a:lvl2pPr>
            <a:lvl3pPr>
              <a:defRPr>
                <a:solidFill>
                  <a:schemeClr val="bg1"/>
                </a:solidFill>
              </a:defRPr>
            </a:lvl3pPr>
            <a:lvl4pPr>
              <a:spcBef>
                <a:spcPts val="1200"/>
              </a:spcBef>
              <a:defRPr>
                <a:solidFill>
                  <a:schemeClr val="bg1"/>
                </a:solidFill>
              </a:defRPr>
            </a:lvl4pPr>
            <a:lvl5pPr>
              <a:spcBef>
                <a:spcPts val="1200"/>
              </a:spcBef>
              <a:defRPr>
                <a:solidFill>
                  <a:schemeClr val="bg1"/>
                </a:solidFill>
              </a:defRPr>
            </a:lvl5pPr>
          </a:lstStyle>
          <a:p>
            <a:pPr lvl="0"/>
            <a:r>
              <a:rPr lang="en-US"/>
              <a:t>Click to edit styles</a:t>
            </a:r>
          </a:p>
          <a:p>
            <a:pPr lvl="1"/>
            <a:r>
              <a:rPr lang="en-US"/>
              <a:t>Second level</a:t>
            </a:r>
          </a:p>
          <a:p>
            <a:pPr lvl="2"/>
            <a:r>
              <a:rPr lang="en-US"/>
              <a:t>Third level</a:t>
            </a:r>
            <a:endParaRPr lang="en-GB"/>
          </a:p>
        </p:txBody>
      </p:sp>
      <p:sp>
        <p:nvSpPr>
          <p:cNvPr id="60" name="Picture Placeholder 59">
            <a:extLst>
              <a:ext uri="{FF2B5EF4-FFF2-40B4-BE49-F238E27FC236}">
                <a16:creationId xmlns:a16="http://schemas.microsoft.com/office/drawing/2014/main" id="{6C146C17-FCF8-8F50-B321-145DBC01ACE0}"/>
              </a:ext>
            </a:extLst>
          </p:cNvPr>
          <p:cNvSpPr>
            <a:spLocks noGrp="1"/>
          </p:cNvSpPr>
          <p:nvPr>
            <p:ph type="pic" sz="quarter" idx="36" hasCustomPrompt="1"/>
          </p:nvPr>
        </p:nvSpPr>
        <p:spPr>
          <a:xfrm>
            <a:off x="8076289" y="4284242"/>
            <a:ext cx="789588" cy="789588"/>
          </a:xfrm>
          <a:custGeom>
            <a:avLst/>
            <a:gdLst>
              <a:gd name="connsiteX0" fmla="*/ 628650 w 1257300"/>
              <a:gd name="connsiteY0" fmla="*/ 0 h 1257300"/>
              <a:gd name="connsiteX1" fmla="*/ 1257300 w 1257300"/>
              <a:gd name="connsiteY1" fmla="*/ 628650 h 1257300"/>
              <a:gd name="connsiteX2" fmla="*/ 628650 w 1257300"/>
              <a:gd name="connsiteY2" fmla="*/ 1257300 h 1257300"/>
              <a:gd name="connsiteX3" fmla="*/ 0 w 1257300"/>
              <a:gd name="connsiteY3" fmla="*/ 628650 h 1257300"/>
              <a:gd name="connsiteX4" fmla="*/ 628650 w 1257300"/>
              <a:gd name="connsiteY4" fmla="*/ 0 h 1257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300" h="1257300">
                <a:moveTo>
                  <a:pt x="628650" y="0"/>
                </a:moveTo>
                <a:cubicBezTo>
                  <a:pt x="975844" y="0"/>
                  <a:pt x="1257300" y="281456"/>
                  <a:pt x="1257300" y="628650"/>
                </a:cubicBezTo>
                <a:cubicBezTo>
                  <a:pt x="1257300" y="975844"/>
                  <a:pt x="975844" y="1257300"/>
                  <a:pt x="628650" y="1257300"/>
                </a:cubicBezTo>
                <a:cubicBezTo>
                  <a:pt x="281456" y="1257300"/>
                  <a:pt x="0" y="975844"/>
                  <a:pt x="0" y="628650"/>
                </a:cubicBezTo>
                <a:cubicBezTo>
                  <a:pt x="0" y="281456"/>
                  <a:pt x="281456" y="0"/>
                  <a:pt x="628650" y="0"/>
                </a:cubicBezTo>
                <a:close/>
              </a:path>
            </a:pathLst>
          </a:custGeom>
          <a:noFill/>
        </p:spPr>
        <p:txBody>
          <a:bodyPr wrap="square" tIns="180000">
            <a:noAutofit/>
          </a:bodyPr>
          <a:lstStyle>
            <a:lvl1pPr marL="0" indent="0" algn="ctr">
              <a:buNone/>
              <a:defRPr sz="1000">
                <a:solidFill>
                  <a:schemeClr val="bg1"/>
                </a:solidFill>
              </a:defRPr>
            </a:lvl1pPr>
          </a:lstStyle>
          <a:p>
            <a:r>
              <a:rPr lang="en-GB"/>
              <a:t>insert icon</a:t>
            </a:r>
          </a:p>
        </p:txBody>
      </p:sp>
      <p:sp>
        <p:nvSpPr>
          <p:cNvPr id="61" name="Text Placeholder 10">
            <a:extLst>
              <a:ext uri="{FF2B5EF4-FFF2-40B4-BE49-F238E27FC236}">
                <a16:creationId xmlns:a16="http://schemas.microsoft.com/office/drawing/2014/main" id="{FF6AB7CF-4B85-864B-496B-294697D3797C}"/>
              </a:ext>
            </a:extLst>
          </p:cNvPr>
          <p:cNvSpPr>
            <a:spLocks noGrp="1"/>
          </p:cNvSpPr>
          <p:nvPr>
            <p:ph type="body" sz="quarter" idx="37" hasCustomPrompt="1"/>
          </p:nvPr>
        </p:nvSpPr>
        <p:spPr>
          <a:xfrm>
            <a:off x="767711" y="5456742"/>
            <a:ext cx="3348000" cy="959900"/>
          </a:xfrm>
          <a:prstGeom prst="roundRect">
            <a:avLst>
              <a:gd name="adj" fmla="val 50000"/>
            </a:avLst>
          </a:prstGeom>
          <a:solidFill>
            <a:schemeClr val="tx2"/>
          </a:solidFill>
        </p:spPr>
        <p:txBody>
          <a:bodyPr lIns="900000" anchor="ctr" anchorCtr="0">
            <a:noAutofit/>
          </a:bodyPr>
          <a:lstStyle>
            <a:lvl1pPr>
              <a:spcBef>
                <a:spcPts val="900"/>
              </a:spcBef>
              <a:buClr>
                <a:schemeClr val="bg1"/>
              </a:buClr>
              <a:defRPr>
                <a:solidFill>
                  <a:schemeClr val="bg1"/>
                </a:solidFill>
              </a:defRPr>
            </a:lvl1pPr>
            <a:lvl2pPr>
              <a:defRPr>
                <a:solidFill>
                  <a:schemeClr val="bg1"/>
                </a:solidFill>
              </a:defRPr>
            </a:lvl2pPr>
            <a:lvl3pPr>
              <a:defRPr>
                <a:solidFill>
                  <a:schemeClr val="bg1"/>
                </a:solidFill>
              </a:defRPr>
            </a:lvl3pPr>
            <a:lvl4pPr>
              <a:spcBef>
                <a:spcPts val="1200"/>
              </a:spcBef>
              <a:defRPr>
                <a:solidFill>
                  <a:schemeClr val="bg1"/>
                </a:solidFill>
              </a:defRPr>
            </a:lvl4pPr>
            <a:lvl5pPr>
              <a:spcBef>
                <a:spcPts val="1200"/>
              </a:spcBef>
              <a:defRPr>
                <a:solidFill>
                  <a:schemeClr val="bg1"/>
                </a:solidFill>
              </a:defRPr>
            </a:lvl5pPr>
          </a:lstStyle>
          <a:p>
            <a:pPr lvl="0"/>
            <a:r>
              <a:rPr lang="en-US"/>
              <a:t>Click to edit styles</a:t>
            </a:r>
          </a:p>
          <a:p>
            <a:pPr lvl="1"/>
            <a:r>
              <a:rPr lang="en-US"/>
              <a:t>Second level</a:t>
            </a:r>
          </a:p>
          <a:p>
            <a:pPr lvl="2"/>
            <a:r>
              <a:rPr lang="en-US"/>
              <a:t>Third level</a:t>
            </a:r>
            <a:endParaRPr lang="en-GB"/>
          </a:p>
        </p:txBody>
      </p:sp>
      <p:sp>
        <p:nvSpPr>
          <p:cNvPr id="62" name="Picture Placeholder 61">
            <a:extLst>
              <a:ext uri="{FF2B5EF4-FFF2-40B4-BE49-F238E27FC236}">
                <a16:creationId xmlns:a16="http://schemas.microsoft.com/office/drawing/2014/main" id="{F268F540-5E39-02F1-AC1A-729F97914595}"/>
              </a:ext>
            </a:extLst>
          </p:cNvPr>
          <p:cNvSpPr>
            <a:spLocks noGrp="1"/>
          </p:cNvSpPr>
          <p:nvPr>
            <p:ph type="pic" sz="quarter" idx="38" hasCustomPrompt="1"/>
          </p:nvPr>
        </p:nvSpPr>
        <p:spPr>
          <a:xfrm>
            <a:off x="852867" y="5541898"/>
            <a:ext cx="789588" cy="789588"/>
          </a:xfrm>
          <a:custGeom>
            <a:avLst/>
            <a:gdLst>
              <a:gd name="connsiteX0" fmla="*/ 628650 w 1257300"/>
              <a:gd name="connsiteY0" fmla="*/ 0 h 1257300"/>
              <a:gd name="connsiteX1" fmla="*/ 1257300 w 1257300"/>
              <a:gd name="connsiteY1" fmla="*/ 628650 h 1257300"/>
              <a:gd name="connsiteX2" fmla="*/ 628650 w 1257300"/>
              <a:gd name="connsiteY2" fmla="*/ 1257300 h 1257300"/>
              <a:gd name="connsiteX3" fmla="*/ 0 w 1257300"/>
              <a:gd name="connsiteY3" fmla="*/ 628650 h 1257300"/>
              <a:gd name="connsiteX4" fmla="*/ 628650 w 1257300"/>
              <a:gd name="connsiteY4" fmla="*/ 0 h 1257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300" h="1257300">
                <a:moveTo>
                  <a:pt x="628650" y="0"/>
                </a:moveTo>
                <a:cubicBezTo>
                  <a:pt x="975844" y="0"/>
                  <a:pt x="1257300" y="281456"/>
                  <a:pt x="1257300" y="628650"/>
                </a:cubicBezTo>
                <a:cubicBezTo>
                  <a:pt x="1257300" y="975844"/>
                  <a:pt x="975844" y="1257300"/>
                  <a:pt x="628650" y="1257300"/>
                </a:cubicBezTo>
                <a:cubicBezTo>
                  <a:pt x="281456" y="1257300"/>
                  <a:pt x="0" y="975844"/>
                  <a:pt x="0" y="628650"/>
                </a:cubicBezTo>
                <a:cubicBezTo>
                  <a:pt x="0" y="281456"/>
                  <a:pt x="281456" y="0"/>
                  <a:pt x="628650" y="0"/>
                </a:cubicBezTo>
                <a:close/>
              </a:path>
            </a:pathLst>
          </a:custGeom>
          <a:noFill/>
        </p:spPr>
        <p:txBody>
          <a:bodyPr wrap="square" tIns="180000">
            <a:noAutofit/>
          </a:bodyPr>
          <a:lstStyle>
            <a:lvl1pPr marL="0" indent="0" algn="ctr">
              <a:buNone/>
              <a:defRPr sz="1000">
                <a:solidFill>
                  <a:schemeClr val="bg1"/>
                </a:solidFill>
              </a:defRPr>
            </a:lvl1pPr>
          </a:lstStyle>
          <a:p>
            <a:r>
              <a:rPr lang="en-GB"/>
              <a:t>insert icon</a:t>
            </a:r>
          </a:p>
        </p:txBody>
      </p:sp>
      <p:sp>
        <p:nvSpPr>
          <p:cNvPr id="63" name="Text Placeholder 10">
            <a:extLst>
              <a:ext uri="{FF2B5EF4-FFF2-40B4-BE49-F238E27FC236}">
                <a16:creationId xmlns:a16="http://schemas.microsoft.com/office/drawing/2014/main" id="{395FDBEB-1432-1185-5CFF-81B39DA46276}"/>
              </a:ext>
            </a:extLst>
          </p:cNvPr>
          <p:cNvSpPr>
            <a:spLocks noGrp="1"/>
          </p:cNvSpPr>
          <p:nvPr>
            <p:ph type="body" sz="quarter" idx="39" hasCustomPrompt="1"/>
          </p:nvPr>
        </p:nvSpPr>
        <p:spPr>
          <a:xfrm>
            <a:off x="4379422" y="5456742"/>
            <a:ext cx="3348000" cy="959900"/>
          </a:xfrm>
          <a:prstGeom prst="roundRect">
            <a:avLst>
              <a:gd name="adj" fmla="val 50000"/>
            </a:avLst>
          </a:prstGeom>
          <a:solidFill>
            <a:schemeClr val="tx2"/>
          </a:solidFill>
        </p:spPr>
        <p:txBody>
          <a:bodyPr lIns="900000" anchor="ctr" anchorCtr="0">
            <a:noAutofit/>
          </a:bodyPr>
          <a:lstStyle>
            <a:lvl1pPr>
              <a:spcBef>
                <a:spcPts val="900"/>
              </a:spcBef>
              <a:buClr>
                <a:schemeClr val="bg1"/>
              </a:buClr>
              <a:defRPr>
                <a:solidFill>
                  <a:schemeClr val="bg1"/>
                </a:solidFill>
              </a:defRPr>
            </a:lvl1pPr>
            <a:lvl2pPr>
              <a:defRPr>
                <a:solidFill>
                  <a:schemeClr val="bg1"/>
                </a:solidFill>
              </a:defRPr>
            </a:lvl2pPr>
            <a:lvl3pPr>
              <a:defRPr>
                <a:solidFill>
                  <a:schemeClr val="bg1"/>
                </a:solidFill>
              </a:defRPr>
            </a:lvl3pPr>
            <a:lvl4pPr>
              <a:spcBef>
                <a:spcPts val="1200"/>
              </a:spcBef>
              <a:defRPr>
                <a:solidFill>
                  <a:schemeClr val="bg1"/>
                </a:solidFill>
              </a:defRPr>
            </a:lvl4pPr>
            <a:lvl5pPr>
              <a:spcBef>
                <a:spcPts val="1200"/>
              </a:spcBef>
              <a:defRPr>
                <a:solidFill>
                  <a:schemeClr val="bg1"/>
                </a:solidFill>
              </a:defRPr>
            </a:lvl5pPr>
          </a:lstStyle>
          <a:p>
            <a:pPr lvl="0"/>
            <a:r>
              <a:rPr lang="en-US"/>
              <a:t>Click to edit styles</a:t>
            </a:r>
          </a:p>
          <a:p>
            <a:pPr lvl="1"/>
            <a:r>
              <a:rPr lang="en-US"/>
              <a:t>Second level</a:t>
            </a:r>
          </a:p>
          <a:p>
            <a:pPr lvl="2"/>
            <a:r>
              <a:rPr lang="en-US"/>
              <a:t>Third level</a:t>
            </a:r>
            <a:endParaRPr lang="en-GB"/>
          </a:p>
        </p:txBody>
      </p:sp>
      <p:sp>
        <p:nvSpPr>
          <p:cNvPr id="64" name="Picture Placeholder 63">
            <a:extLst>
              <a:ext uri="{FF2B5EF4-FFF2-40B4-BE49-F238E27FC236}">
                <a16:creationId xmlns:a16="http://schemas.microsoft.com/office/drawing/2014/main" id="{D8AFFE0F-E0EF-3605-4B75-8371332F8755}"/>
              </a:ext>
            </a:extLst>
          </p:cNvPr>
          <p:cNvSpPr>
            <a:spLocks noGrp="1"/>
          </p:cNvSpPr>
          <p:nvPr>
            <p:ph type="pic" sz="quarter" idx="40" hasCustomPrompt="1"/>
          </p:nvPr>
        </p:nvSpPr>
        <p:spPr>
          <a:xfrm>
            <a:off x="4464578" y="5541898"/>
            <a:ext cx="789588" cy="789588"/>
          </a:xfrm>
          <a:custGeom>
            <a:avLst/>
            <a:gdLst>
              <a:gd name="connsiteX0" fmla="*/ 628650 w 1257300"/>
              <a:gd name="connsiteY0" fmla="*/ 0 h 1257300"/>
              <a:gd name="connsiteX1" fmla="*/ 1257300 w 1257300"/>
              <a:gd name="connsiteY1" fmla="*/ 628650 h 1257300"/>
              <a:gd name="connsiteX2" fmla="*/ 628650 w 1257300"/>
              <a:gd name="connsiteY2" fmla="*/ 1257300 h 1257300"/>
              <a:gd name="connsiteX3" fmla="*/ 0 w 1257300"/>
              <a:gd name="connsiteY3" fmla="*/ 628650 h 1257300"/>
              <a:gd name="connsiteX4" fmla="*/ 628650 w 1257300"/>
              <a:gd name="connsiteY4" fmla="*/ 0 h 1257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300" h="1257300">
                <a:moveTo>
                  <a:pt x="628650" y="0"/>
                </a:moveTo>
                <a:cubicBezTo>
                  <a:pt x="975844" y="0"/>
                  <a:pt x="1257300" y="281456"/>
                  <a:pt x="1257300" y="628650"/>
                </a:cubicBezTo>
                <a:cubicBezTo>
                  <a:pt x="1257300" y="975844"/>
                  <a:pt x="975844" y="1257300"/>
                  <a:pt x="628650" y="1257300"/>
                </a:cubicBezTo>
                <a:cubicBezTo>
                  <a:pt x="281456" y="1257300"/>
                  <a:pt x="0" y="975844"/>
                  <a:pt x="0" y="628650"/>
                </a:cubicBezTo>
                <a:cubicBezTo>
                  <a:pt x="0" y="281456"/>
                  <a:pt x="281456" y="0"/>
                  <a:pt x="628650" y="0"/>
                </a:cubicBezTo>
                <a:close/>
              </a:path>
            </a:pathLst>
          </a:custGeom>
          <a:noFill/>
        </p:spPr>
        <p:txBody>
          <a:bodyPr wrap="square" tIns="180000">
            <a:noAutofit/>
          </a:bodyPr>
          <a:lstStyle>
            <a:lvl1pPr marL="0" indent="0" algn="ctr">
              <a:buNone/>
              <a:defRPr sz="1000">
                <a:solidFill>
                  <a:schemeClr val="bg1"/>
                </a:solidFill>
              </a:defRPr>
            </a:lvl1pPr>
          </a:lstStyle>
          <a:p>
            <a:r>
              <a:rPr lang="en-GB"/>
              <a:t>insert icon</a:t>
            </a:r>
          </a:p>
        </p:txBody>
      </p:sp>
      <p:sp>
        <p:nvSpPr>
          <p:cNvPr id="65" name="Text Placeholder 10">
            <a:extLst>
              <a:ext uri="{FF2B5EF4-FFF2-40B4-BE49-F238E27FC236}">
                <a16:creationId xmlns:a16="http://schemas.microsoft.com/office/drawing/2014/main" id="{08918667-A0DF-C936-8F69-10968A45E342}"/>
              </a:ext>
            </a:extLst>
          </p:cNvPr>
          <p:cNvSpPr>
            <a:spLocks noGrp="1"/>
          </p:cNvSpPr>
          <p:nvPr>
            <p:ph type="body" sz="quarter" idx="41" hasCustomPrompt="1"/>
          </p:nvPr>
        </p:nvSpPr>
        <p:spPr>
          <a:xfrm>
            <a:off x="7991133" y="5456742"/>
            <a:ext cx="3348000" cy="959900"/>
          </a:xfrm>
          <a:prstGeom prst="roundRect">
            <a:avLst>
              <a:gd name="adj" fmla="val 50000"/>
            </a:avLst>
          </a:prstGeom>
          <a:solidFill>
            <a:schemeClr val="tx2"/>
          </a:solidFill>
        </p:spPr>
        <p:txBody>
          <a:bodyPr lIns="900000" anchor="ctr" anchorCtr="0">
            <a:noAutofit/>
          </a:bodyPr>
          <a:lstStyle>
            <a:lvl1pPr>
              <a:spcBef>
                <a:spcPts val="900"/>
              </a:spcBef>
              <a:buClr>
                <a:schemeClr val="bg1"/>
              </a:buClr>
              <a:defRPr>
                <a:solidFill>
                  <a:schemeClr val="bg1"/>
                </a:solidFill>
              </a:defRPr>
            </a:lvl1pPr>
            <a:lvl2pPr>
              <a:defRPr>
                <a:solidFill>
                  <a:schemeClr val="bg1"/>
                </a:solidFill>
              </a:defRPr>
            </a:lvl2pPr>
            <a:lvl3pPr>
              <a:defRPr>
                <a:solidFill>
                  <a:schemeClr val="bg1"/>
                </a:solidFill>
              </a:defRPr>
            </a:lvl3pPr>
            <a:lvl4pPr>
              <a:spcBef>
                <a:spcPts val="1200"/>
              </a:spcBef>
              <a:defRPr>
                <a:solidFill>
                  <a:schemeClr val="bg1"/>
                </a:solidFill>
              </a:defRPr>
            </a:lvl4pPr>
            <a:lvl5pPr>
              <a:spcBef>
                <a:spcPts val="1200"/>
              </a:spcBef>
              <a:defRPr>
                <a:solidFill>
                  <a:schemeClr val="bg1"/>
                </a:solidFill>
              </a:defRPr>
            </a:lvl5pPr>
          </a:lstStyle>
          <a:p>
            <a:pPr lvl="0"/>
            <a:r>
              <a:rPr lang="en-US"/>
              <a:t>Click to edit styles</a:t>
            </a:r>
          </a:p>
          <a:p>
            <a:pPr lvl="1"/>
            <a:r>
              <a:rPr lang="en-US"/>
              <a:t>Second level</a:t>
            </a:r>
          </a:p>
          <a:p>
            <a:pPr lvl="2"/>
            <a:r>
              <a:rPr lang="en-US"/>
              <a:t>Third level</a:t>
            </a:r>
            <a:endParaRPr lang="en-GB"/>
          </a:p>
        </p:txBody>
      </p:sp>
      <p:sp>
        <p:nvSpPr>
          <p:cNvPr id="66" name="Picture Placeholder 65">
            <a:extLst>
              <a:ext uri="{FF2B5EF4-FFF2-40B4-BE49-F238E27FC236}">
                <a16:creationId xmlns:a16="http://schemas.microsoft.com/office/drawing/2014/main" id="{06106AB0-BE8A-F300-1355-3CCED08581C1}"/>
              </a:ext>
            </a:extLst>
          </p:cNvPr>
          <p:cNvSpPr>
            <a:spLocks noGrp="1"/>
          </p:cNvSpPr>
          <p:nvPr>
            <p:ph type="pic" sz="quarter" idx="42" hasCustomPrompt="1"/>
          </p:nvPr>
        </p:nvSpPr>
        <p:spPr>
          <a:xfrm>
            <a:off x="8076289" y="5541898"/>
            <a:ext cx="789588" cy="789588"/>
          </a:xfrm>
          <a:custGeom>
            <a:avLst/>
            <a:gdLst>
              <a:gd name="connsiteX0" fmla="*/ 628650 w 1257300"/>
              <a:gd name="connsiteY0" fmla="*/ 0 h 1257300"/>
              <a:gd name="connsiteX1" fmla="*/ 1257300 w 1257300"/>
              <a:gd name="connsiteY1" fmla="*/ 628650 h 1257300"/>
              <a:gd name="connsiteX2" fmla="*/ 628650 w 1257300"/>
              <a:gd name="connsiteY2" fmla="*/ 1257300 h 1257300"/>
              <a:gd name="connsiteX3" fmla="*/ 0 w 1257300"/>
              <a:gd name="connsiteY3" fmla="*/ 628650 h 1257300"/>
              <a:gd name="connsiteX4" fmla="*/ 628650 w 1257300"/>
              <a:gd name="connsiteY4" fmla="*/ 0 h 1257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300" h="1257300">
                <a:moveTo>
                  <a:pt x="628650" y="0"/>
                </a:moveTo>
                <a:cubicBezTo>
                  <a:pt x="975844" y="0"/>
                  <a:pt x="1257300" y="281456"/>
                  <a:pt x="1257300" y="628650"/>
                </a:cubicBezTo>
                <a:cubicBezTo>
                  <a:pt x="1257300" y="975844"/>
                  <a:pt x="975844" y="1257300"/>
                  <a:pt x="628650" y="1257300"/>
                </a:cubicBezTo>
                <a:cubicBezTo>
                  <a:pt x="281456" y="1257300"/>
                  <a:pt x="0" y="975844"/>
                  <a:pt x="0" y="628650"/>
                </a:cubicBezTo>
                <a:cubicBezTo>
                  <a:pt x="0" y="281456"/>
                  <a:pt x="281456" y="0"/>
                  <a:pt x="628650" y="0"/>
                </a:cubicBezTo>
                <a:close/>
              </a:path>
            </a:pathLst>
          </a:custGeom>
          <a:noFill/>
        </p:spPr>
        <p:txBody>
          <a:bodyPr wrap="square" tIns="180000">
            <a:noAutofit/>
          </a:bodyPr>
          <a:lstStyle>
            <a:lvl1pPr marL="0" indent="0" algn="ctr">
              <a:buNone/>
              <a:defRPr sz="1000">
                <a:solidFill>
                  <a:schemeClr val="bg1"/>
                </a:solidFill>
              </a:defRPr>
            </a:lvl1pPr>
          </a:lstStyle>
          <a:p>
            <a:r>
              <a:rPr lang="en-GB"/>
              <a:t>insert icon</a:t>
            </a:r>
          </a:p>
        </p:txBody>
      </p:sp>
      <p:pic>
        <p:nvPicPr>
          <p:cNvPr id="3" name="Graphic 2">
            <a:extLst>
              <a:ext uri="{FF2B5EF4-FFF2-40B4-BE49-F238E27FC236}">
                <a16:creationId xmlns:a16="http://schemas.microsoft.com/office/drawing/2014/main" id="{7BE87B15-418B-D607-242C-7F924BFA99E5}"/>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7480"/>
          <a:stretch/>
        </p:blipFill>
        <p:spPr>
          <a:xfrm flipH="1">
            <a:off x="8981161" y="-1"/>
            <a:ext cx="3210839" cy="1110112"/>
          </a:xfrm>
          <a:prstGeom prst="rect">
            <a:avLst/>
          </a:prstGeom>
        </p:spPr>
      </p:pic>
      <p:pic>
        <p:nvPicPr>
          <p:cNvPr id="4" name="Graphic 3">
            <a:extLst>
              <a:ext uri="{FF2B5EF4-FFF2-40B4-BE49-F238E27FC236}">
                <a16:creationId xmlns:a16="http://schemas.microsoft.com/office/drawing/2014/main" id="{88DA3849-0CD1-63EF-003C-BE58F3E069D4}"/>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69140" y="367200"/>
            <a:ext cx="1679999" cy="378000"/>
          </a:xfrm>
          <a:prstGeom prst="rect">
            <a:avLst/>
          </a:prstGeom>
        </p:spPr>
      </p:pic>
    </p:spTree>
    <p:extLst>
      <p:ext uri="{BB962C8B-B14F-4D97-AF65-F5344CB8AC3E}">
        <p14:creationId xmlns:p14="http://schemas.microsoft.com/office/powerpoint/2010/main" val="15497259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x Icons and Text - Dark">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4FD27-742C-FA65-9BE0-2AE4E1D822AD}"/>
              </a:ext>
            </a:extLst>
          </p:cNvPr>
          <p:cNvSpPr>
            <a:spLocks noGrp="1"/>
          </p:cNvSpPr>
          <p:nvPr>
            <p:ph type="title"/>
          </p:nvPr>
        </p:nvSpPr>
        <p:spPr>
          <a:xfrm>
            <a:off x="504000" y="496398"/>
            <a:ext cx="9045595" cy="432000"/>
          </a:xfrm>
        </p:spPr>
        <p:txBody>
          <a:bodyPr lIns="0"/>
          <a:lstStyle>
            <a:lvl1pPr>
              <a:lnSpc>
                <a:spcPct val="80000"/>
              </a:lnSpc>
              <a:defRPr>
                <a:solidFill>
                  <a:schemeClr val="bg1"/>
                </a:solidFill>
              </a:defRPr>
            </a:lvl1pPr>
          </a:lstStyle>
          <a:p>
            <a:r>
              <a:rPr lang="en-US"/>
              <a:t>Click to edit Master title style</a:t>
            </a:r>
            <a:endParaRPr lang="en-GB"/>
          </a:p>
        </p:txBody>
      </p:sp>
      <p:sp>
        <p:nvSpPr>
          <p:cNvPr id="18" name="Text Placeholder 17">
            <a:extLst>
              <a:ext uri="{FF2B5EF4-FFF2-40B4-BE49-F238E27FC236}">
                <a16:creationId xmlns:a16="http://schemas.microsoft.com/office/drawing/2014/main" id="{30C1E9A1-CD1B-5FDA-94BB-19BAB34DDA0F}"/>
              </a:ext>
            </a:extLst>
          </p:cNvPr>
          <p:cNvSpPr>
            <a:spLocks noGrp="1"/>
          </p:cNvSpPr>
          <p:nvPr>
            <p:ph type="body" sz="quarter" idx="16"/>
          </p:nvPr>
        </p:nvSpPr>
        <p:spPr>
          <a:xfrm>
            <a:off x="504000" y="921239"/>
            <a:ext cx="9045595" cy="399364"/>
          </a:xfrm>
        </p:spPr>
        <p:txBody>
          <a:bodyPr lIns="36000">
            <a:noAutofit/>
          </a:bodyPr>
          <a:lstStyle>
            <a:lvl1pPr marL="0" indent="0">
              <a:buNone/>
              <a:defRPr sz="2000">
                <a:solidFill>
                  <a:schemeClr val="accent3"/>
                </a:solidFill>
              </a:defRPr>
            </a:lvl1pPr>
          </a:lstStyle>
          <a:p>
            <a:pPr lvl="0"/>
            <a:r>
              <a:rPr lang="en-US"/>
              <a:t>Click to edit Master text styles</a:t>
            </a:r>
          </a:p>
        </p:txBody>
      </p:sp>
      <p:pic>
        <p:nvPicPr>
          <p:cNvPr id="8" name="Graphic 7">
            <a:extLst>
              <a:ext uri="{FF2B5EF4-FFF2-40B4-BE49-F238E27FC236}">
                <a16:creationId xmlns:a16="http://schemas.microsoft.com/office/drawing/2014/main" id="{93EFBEAE-43FF-9B70-9BBF-C83E6632DCD5}"/>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7480"/>
          <a:stretch/>
        </p:blipFill>
        <p:spPr>
          <a:xfrm flipH="1">
            <a:off x="8981161" y="-1"/>
            <a:ext cx="3210839" cy="1110112"/>
          </a:xfrm>
          <a:prstGeom prst="rect">
            <a:avLst/>
          </a:prstGeom>
        </p:spPr>
      </p:pic>
      <p:pic>
        <p:nvPicPr>
          <p:cNvPr id="10" name="Picture 9" descr="A picture containing logo&#10;&#10;Description automatically generated">
            <a:extLst>
              <a:ext uri="{FF2B5EF4-FFF2-40B4-BE49-F238E27FC236}">
                <a16:creationId xmlns:a16="http://schemas.microsoft.com/office/drawing/2014/main" id="{C20FC643-741F-572E-DB44-C12789057FC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29978" y="300545"/>
            <a:ext cx="1790845" cy="504421"/>
          </a:xfrm>
          <a:prstGeom prst="rect">
            <a:avLst/>
          </a:prstGeom>
        </p:spPr>
      </p:pic>
      <p:sp>
        <p:nvSpPr>
          <p:cNvPr id="16" name="Text Placeholder 10">
            <a:extLst>
              <a:ext uri="{FF2B5EF4-FFF2-40B4-BE49-F238E27FC236}">
                <a16:creationId xmlns:a16="http://schemas.microsoft.com/office/drawing/2014/main" id="{077E0C6E-C86F-2D1B-82F9-DF82A9D9283F}"/>
              </a:ext>
            </a:extLst>
          </p:cNvPr>
          <p:cNvSpPr>
            <a:spLocks noGrp="1"/>
          </p:cNvSpPr>
          <p:nvPr>
            <p:ph type="body" sz="quarter" idx="14"/>
          </p:nvPr>
        </p:nvSpPr>
        <p:spPr>
          <a:xfrm>
            <a:off x="512043" y="3647326"/>
            <a:ext cx="1913389" cy="1708006"/>
          </a:xfrm>
        </p:spPr>
        <p:txBody>
          <a:bodyPr lIns="36000">
            <a:noAutofit/>
          </a:bodyPr>
          <a:lstStyle>
            <a:lvl1pPr>
              <a:spcBef>
                <a:spcPts val="900"/>
              </a:spcBef>
              <a:defRPr>
                <a:solidFill>
                  <a:schemeClr val="bg1"/>
                </a:solidFill>
              </a:defRPr>
            </a:lvl1pPr>
            <a:lvl2pPr>
              <a:defRPr>
                <a:solidFill>
                  <a:schemeClr val="bg1"/>
                </a:solidFill>
              </a:defRPr>
            </a:lvl2pPr>
            <a:lvl3pPr>
              <a:defRPr>
                <a:solidFill>
                  <a:schemeClr val="bg1"/>
                </a:solidFill>
              </a:defRPr>
            </a:lvl3pPr>
            <a:lvl4pPr>
              <a:spcBef>
                <a:spcPts val="1200"/>
              </a:spcBef>
              <a:defRPr>
                <a:solidFill>
                  <a:schemeClr val="bg1"/>
                </a:solidFill>
              </a:defRPr>
            </a:lvl4pPr>
            <a:lvl5pPr>
              <a:spcBef>
                <a:spcPts val="1200"/>
              </a:spcBef>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Picture Placeholder 20">
            <a:extLst>
              <a:ext uri="{FF2B5EF4-FFF2-40B4-BE49-F238E27FC236}">
                <a16:creationId xmlns:a16="http://schemas.microsoft.com/office/drawing/2014/main" id="{82FDFDDA-2E03-4455-783C-46643B03F30A}"/>
              </a:ext>
            </a:extLst>
          </p:cNvPr>
          <p:cNvSpPr>
            <a:spLocks noGrp="1"/>
          </p:cNvSpPr>
          <p:nvPr>
            <p:ph type="pic" sz="quarter" idx="20" hasCustomPrompt="1"/>
          </p:nvPr>
        </p:nvSpPr>
        <p:spPr>
          <a:xfrm>
            <a:off x="512043" y="2567326"/>
            <a:ext cx="1080000" cy="1080000"/>
          </a:xfrm>
          <a:custGeom>
            <a:avLst/>
            <a:gdLst>
              <a:gd name="connsiteX0" fmla="*/ 0 w 6483824"/>
              <a:gd name="connsiteY0" fmla="*/ 0 h 9067800"/>
              <a:gd name="connsiteX1" fmla="*/ 6483824 w 6483824"/>
              <a:gd name="connsiteY1" fmla="*/ 0 h 9067800"/>
              <a:gd name="connsiteX2" fmla="*/ 6483824 w 6483824"/>
              <a:gd name="connsiteY2" fmla="*/ 9067800 h 9067800"/>
              <a:gd name="connsiteX3" fmla="*/ 0 w 6483824"/>
              <a:gd name="connsiteY3" fmla="*/ 9067800 h 9067800"/>
            </a:gdLst>
            <a:ahLst/>
            <a:cxnLst>
              <a:cxn ang="0">
                <a:pos x="connsiteX0" y="connsiteY0"/>
              </a:cxn>
              <a:cxn ang="0">
                <a:pos x="connsiteX1" y="connsiteY1"/>
              </a:cxn>
              <a:cxn ang="0">
                <a:pos x="connsiteX2" y="connsiteY2"/>
              </a:cxn>
              <a:cxn ang="0">
                <a:pos x="connsiteX3" y="connsiteY3"/>
              </a:cxn>
            </a:cxnLst>
            <a:rect l="l" t="t" r="r" b="b"/>
            <a:pathLst>
              <a:path w="6483824" h="9067800">
                <a:moveTo>
                  <a:pt x="0" y="0"/>
                </a:moveTo>
                <a:lnTo>
                  <a:pt x="6483824" y="0"/>
                </a:lnTo>
                <a:lnTo>
                  <a:pt x="6483824" y="9067800"/>
                </a:lnTo>
                <a:lnTo>
                  <a:pt x="0" y="9067800"/>
                </a:lnTo>
                <a:close/>
              </a:path>
            </a:pathLst>
          </a:custGeom>
          <a:noFill/>
        </p:spPr>
        <p:txBody>
          <a:bodyPr wrap="square">
            <a:noAutofit/>
          </a:bodyPr>
          <a:lstStyle>
            <a:lvl1pPr marL="0" indent="0" algn="ctr">
              <a:buNone/>
              <a:defRPr sz="1000">
                <a:solidFill>
                  <a:schemeClr val="bg1">
                    <a:lumMod val="75000"/>
                  </a:schemeClr>
                </a:solidFill>
              </a:defRPr>
            </a:lvl1pPr>
          </a:lstStyle>
          <a:p>
            <a:r>
              <a:rPr lang="en-GB"/>
              <a:t>insert icon</a:t>
            </a:r>
          </a:p>
        </p:txBody>
      </p:sp>
      <p:sp>
        <p:nvSpPr>
          <p:cNvPr id="19" name="Text Placeholder 17">
            <a:extLst>
              <a:ext uri="{FF2B5EF4-FFF2-40B4-BE49-F238E27FC236}">
                <a16:creationId xmlns:a16="http://schemas.microsoft.com/office/drawing/2014/main" id="{9628D1E6-0C6A-B5C7-E96A-195DC464A112}"/>
              </a:ext>
            </a:extLst>
          </p:cNvPr>
          <p:cNvSpPr>
            <a:spLocks noGrp="1"/>
          </p:cNvSpPr>
          <p:nvPr>
            <p:ph type="body" sz="quarter" idx="17" hasCustomPrompt="1"/>
          </p:nvPr>
        </p:nvSpPr>
        <p:spPr>
          <a:xfrm>
            <a:off x="512043" y="5688897"/>
            <a:ext cx="1908000" cy="28800"/>
          </a:xfrm>
          <a:solidFill>
            <a:schemeClr val="accent3"/>
          </a:solidFill>
        </p:spPr>
        <p:txBody>
          <a:bodyPr>
            <a:noAutofit/>
          </a:bodyPr>
          <a:lstStyle>
            <a:lvl1pPr marL="0" indent="0">
              <a:buNone/>
              <a:defRPr sz="200">
                <a:solidFill>
                  <a:schemeClr val="bg1"/>
                </a:solidFill>
              </a:defRPr>
            </a:lvl1pPr>
          </a:lstStyle>
          <a:p>
            <a:pPr lvl="0"/>
            <a:r>
              <a:rPr lang="en-US"/>
              <a:t> </a:t>
            </a:r>
          </a:p>
        </p:txBody>
      </p:sp>
      <p:sp>
        <p:nvSpPr>
          <p:cNvPr id="20" name="Text Placeholder 10">
            <a:extLst>
              <a:ext uri="{FF2B5EF4-FFF2-40B4-BE49-F238E27FC236}">
                <a16:creationId xmlns:a16="http://schemas.microsoft.com/office/drawing/2014/main" id="{05753A67-2421-F976-2F9A-6115C1DE0070}"/>
              </a:ext>
            </a:extLst>
          </p:cNvPr>
          <p:cNvSpPr>
            <a:spLocks noGrp="1"/>
          </p:cNvSpPr>
          <p:nvPr>
            <p:ph type="body" sz="quarter" idx="21"/>
          </p:nvPr>
        </p:nvSpPr>
        <p:spPr>
          <a:xfrm>
            <a:off x="2822980" y="3647326"/>
            <a:ext cx="1913389" cy="1708006"/>
          </a:xfrm>
        </p:spPr>
        <p:txBody>
          <a:bodyPr lIns="36000">
            <a:noAutofit/>
          </a:bodyPr>
          <a:lstStyle>
            <a:lvl1pPr>
              <a:spcBef>
                <a:spcPts val="900"/>
              </a:spcBef>
              <a:defRPr>
                <a:solidFill>
                  <a:schemeClr val="bg1"/>
                </a:solidFill>
              </a:defRPr>
            </a:lvl1pPr>
            <a:lvl2pPr>
              <a:defRPr>
                <a:solidFill>
                  <a:schemeClr val="bg1"/>
                </a:solidFill>
              </a:defRPr>
            </a:lvl2pPr>
            <a:lvl3pPr>
              <a:defRPr>
                <a:solidFill>
                  <a:schemeClr val="bg1"/>
                </a:solidFill>
              </a:defRPr>
            </a:lvl3pPr>
            <a:lvl4pPr>
              <a:spcBef>
                <a:spcPts val="1200"/>
              </a:spcBef>
              <a:defRPr>
                <a:solidFill>
                  <a:schemeClr val="bg1"/>
                </a:solidFill>
              </a:defRPr>
            </a:lvl4pPr>
            <a:lvl5pPr>
              <a:spcBef>
                <a:spcPts val="1200"/>
              </a:spcBef>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Picture Placeholder 20">
            <a:extLst>
              <a:ext uri="{FF2B5EF4-FFF2-40B4-BE49-F238E27FC236}">
                <a16:creationId xmlns:a16="http://schemas.microsoft.com/office/drawing/2014/main" id="{C45D7D16-F8A0-EFDF-A2DF-BED028AD9120}"/>
              </a:ext>
            </a:extLst>
          </p:cNvPr>
          <p:cNvSpPr>
            <a:spLocks noGrp="1"/>
          </p:cNvSpPr>
          <p:nvPr>
            <p:ph type="pic" sz="quarter" idx="22" hasCustomPrompt="1"/>
          </p:nvPr>
        </p:nvSpPr>
        <p:spPr>
          <a:xfrm>
            <a:off x="2822980" y="2567326"/>
            <a:ext cx="1080000" cy="1080000"/>
          </a:xfrm>
          <a:custGeom>
            <a:avLst/>
            <a:gdLst>
              <a:gd name="connsiteX0" fmla="*/ 0 w 6483824"/>
              <a:gd name="connsiteY0" fmla="*/ 0 h 9067800"/>
              <a:gd name="connsiteX1" fmla="*/ 6483824 w 6483824"/>
              <a:gd name="connsiteY1" fmla="*/ 0 h 9067800"/>
              <a:gd name="connsiteX2" fmla="*/ 6483824 w 6483824"/>
              <a:gd name="connsiteY2" fmla="*/ 9067800 h 9067800"/>
              <a:gd name="connsiteX3" fmla="*/ 0 w 6483824"/>
              <a:gd name="connsiteY3" fmla="*/ 9067800 h 9067800"/>
            </a:gdLst>
            <a:ahLst/>
            <a:cxnLst>
              <a:cxn ang="0">
                <a:pos x="connsiteX0" y="connsiteY0"/>
              </a:cxn>
              <a:cxn ang="0">
                <a:pos x="connsiteX1" y="connsiteY1"/>
              </a:cxn>
              <a:cxn ang="0">
                <a:pos x="connsiteX2" y="connsiteY2"/>
              </a:cxn>
              <a:cxn ang="0">
                <a:pos x="connsiteX3" y="connsiteY3"/>
              </a:cxn>
            </a:cxnLst>
            <a:rect l="l" t="t" r="r" b="b"/>
            <a:pathLst>
              <a:path w="6483824" h="9067800">
                <a:moveTo>
                  <a:pt x="0" y="0"/>
                </a:moveTo>
                <a:lnTo>
                  <a:pt x="6483824" y="0"/>
                </a:lnTo>
                <a:lnTo>
                  <a:pt x="6483824" y="9067800"/>
                </a:lnTo>
                <a:lnTo>
                  <a:pt x="0" y="9067800"/>
                </a:lnTo>
                <a:close/>
              </a:path>
            </a:pathLst>
          </a:custGeom>
          <a:noFill/>
        </p:spPr>
        <p:txBody>
          <a:bodyPr wrap="square">
            <a:noAutofit/>
          </a:bodyPr>
          <a:lstStyle>
            <a:lvl1pPr marL="0" indent="0" algn="ctr">
              <a:buNone/>
              <a:defRPr sz="1000">
                <a:solidFill>
                  <a:schemeClr val="bg1">
                    <a:lumMod val="75000"/>
                  </a:schemeClr>
                </a:solidFill>
              </a:defRPr>
            </a:lvl1pPr>
          </a:lstStyle>
          <a:p>
            <a:r>
              <a:rPr lang="en-GB"/>
              <a:t>insert icon</a:t>
            </a:r>
          </a:p>
        </p:txBody>
      </p:sp>
      <p:sp>
        <p:nvSpPr>
          <p:cNvPr id="22" name="Text Placeholder 17">
            <a:extLst>
              <a:ext uri="{FF2B5EF4-FFF2-40B4-BE49-F238E27FC236}">
                <a16:creationId xmlns:a16="http://schemas.microsoft.com/office/drawing/2014/main" id="{C9052708-8FEF-4607-E0A3-6FF7C2DBAAD5}"/>
              </a:ext>
            </a:extLst>
          </p:cNvPr>
          <p:cNvSpPr>
            <a:spLocks noGrp="1"/>
          </p:cNvSpPr>
          <p:nvPr>
            <p:ph type="body" sz="quarter" idx="23" hasCustomPrompt="1"/>
          </p:nvPr>
        </p:nvSpPr>
        <p:spPr>
          <a:xfrm>
            <a:off x="2822980" y="5688897"/>
            <a:ext cx="1908000" cy="28800"/>
          </a:xfrm>
          <a:solidFill>
            <a:schemeClr val="accent3"/>
          </a:solidFill>
        </p:spPr>
        <p:txBody>
          <a:bodyPr>
            <a:noAutofit/>
          </a:bodyPr>
          <a:lstStyle>
            <a:lvl1pPr marL="0" indent="0">
              <a:buNone/>
              <a:defRPr sz="200">
                <a:solidFill>
                  <a:schemeClr val="bg1"/>
                </a:solidFill>
              </a:defRPr>
            </a:lvl1pPr>
          </a:lstStyle>
          <a:p>
            <a:pPr lvl="0"/>
            <a:r>
              <a:rPr lang="en-US"/>
              <a:t> </a:t>
            </a:r>
          </a:p>
        </p:txBody>
      </p:sp>
      <p:sp>
        <p:nvSpPr>
          <p:cNvPr id="23" name="Text Placeholder 10">
            <a:extLst>
              <a:ext uri="{FF2B5EF4-FFF2-40B4-BE49-F238E27FC236}">
                <a16:creationId xmlns:a16="http://schemas.microsoft.com/office/drawing/2014/main" id="{1C6B82C7-39D9-745C-2103-A2F5EC8FAC7A}"/>
              </a:ext>
            </a:extLst>
          </p:cNvPr>
          <p:cNvSpPr>
            <a:spLocks noGrp="1"/>
          </p:cNvSpPr>
          <p:nvPr>
            <p:ph type="body" sz="quarter" idx="24"/>
          </p:nvPr>
        </p:nvSpPr>
        <p:spPr>
          <a:xfrm>
            <a:off x="5139306" y="3647326"/>
            <a:ext cx="1913389" cy="1708006"/>
          </a:xfrm>
        </p:spPr>
        <p:txBody>
          <a:bodyPr lIns="36000">
            <a:noAutofit/>
          </a:bodyPr>
          <a:lstStyle>
            <a:lvl1pPr>
              <a:spcBef>
                <a:spcPts val="900"/>
              </a:spcBef>
              <a:defRPr>
                <a:solidFill>
                  <a:schemeClr val="bg1"/>
                </a:solidFill>
              </a:defRPr>
            </a:lvl1pPr>
            <a:lvl2pPr>
              <a:defRPr>
                <a:solidFill>
                  <a:schemeClr val="bg1"/>
                </a:solidFill>
              </a:defRPr>
            </a:lvl2pPr>
            <a:lvl3pPr>
              <a:defRPr>
                <a:solidFill>
                  <a:schemeClr val="bg1"/>
                </a:solidFill>
              </a:defRPr>
            </a:lvl3pPr>
            <a:lvl4pPr>
              <a:spcBef>
                <a:spcPts val="1200"/>
              </a:spcBef>
              <a:defRPr>
                <a:solidFill>
                  <a:schemeClr val="bg1"/>
                </a:solidFill>
              </a:defRPr>
            </a:lvl4pPr>
            <a:lvl5pPr>
              <a:spcBef>
                <a:spcPts val="1200"/>
              </a:spcBef>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Picture Placeholder 20">
            <a:extLst>
              <a:ext uri="{FF2B5EF4-FFF2-40B4-BE49-F238E27FC236}">
                <a16:creationId xmlns:a16="http://schemas.microsoft.com/office/drawing/2014/main" id="{FF497D23-49F0-B2DC-E1E4-3827C5AA8AE9}"/>
              </a:ext>
            </a:extLst>
          </p:cNvPr>
          <p:cNvSpPr>
            <a:spLocks noGrp="1"/>
          </p:cNvSpPr>
          <p:nvPr>
            <p:ph type="pic" sz="quarter" idx="25" hasCustomPrompt="1"/>
          </p:nvPr>
        </p:nvSpPr>
        <p:spPr>
          <a:xfrm>
            <a:off x="5139306" y="2567326"/>
            <a:ext cx="1080000" cy="1080000"/>
          </a:xfrm>
          <a:custGeom>
            <a:avLst/>
            <a:gdLst>
              <a:gd name="connsiteX0" fmla="*/ 0 w 6483824"/>
              <a:gd name="connsiteY0" fmla="*/ 0 h 9067800"/>
              <a:gd name="connsiteX1" fmla="*/ 6483824 w 6483824"/>
              <a:gd name="connsiteY1" fmla="*/ 0 h 9067800"/>
              <a:gd name="connsiteX2" fmla="*/ 6483824 w 6483824"/>
              <a:gd name="connsiteY2" fmla="*/ 9067800 h 9067800"/>
              <a:gd name="connsiteX3" fmla="*/ 0 w 6483824"/>
              <a:gd name="connsiteY3" fmla="*/ 9067800 h 9067800"/>
            </a:gdLst>
            <a:ahLst/>
            <a:cxnLst>
              <a:cxn ang="0">
                <a:pos x="connsiteX0" y="connsiteY0"/>
              </a:cxn>
              <a:cxn ang="0">
                <a:pos x="connsiteX1" y="connsiteY1"/>
              </a:cxn>
              <a:cxn ang="0">
                <a:pos x="connsiteX2" y="connsiteY2"/>
              </a:cxn>
              <a:cxn ang="0">
                <a:pos x="connsiteX3" y="connsiteY3"/>
              </a:cxn>
            </a:cxnLst>
            <a:rect l="l" t="t" r="r" b="b"/>
            <a:pathLst>
              <a:path w="6483824" h="9067800">
                <a:moveTo>
                  <a:pt x="0" y="0"/>
                </a:moveTo>
                <a:lnTo>
                  <a:pt x="6483824" y="0"/>
                </a:lnTo>
                <a:lnTo>
                  <a:pt x="6483824" y="9067800"/>
                </a:lnTo>
                <a:lnTo>
                  <a:pt x="0" y="9067800"/>
                </a:lnTo>
                <a:close/>
              </a:path>
            </a:pathLst>
          </a:custGeom>
          <a:noFill/>
        </p:spPr>
        <p:txBody>
          <a:bodyPr wrap="square">
            <a:noAutofit/>
          </a:bodyPr>
          <a:lstStyle>
            <a:lvl1pPr marL="0" indent="0" algn="ctr">
              <a:buNone/>
              <a:defRPr sz="1000">
                <a:solidFill>
                  <a:schemeClr val="bg1">
                    <a:lumMod val="75000"/>
                  </a:schemeClr>
                </a:solidFill>
              </a:defRPr>
            </a:lvl1pPr>
          </a:lstStyle>
          <a:p>
            <a:r>
              <a:rPr lang="en-GB"/>
              <a:t>insert icon</a:t>
            </a:r>
          </a:p>
        </p:txBody>
      </p:sp>
      <p:sp>
        <p:nvSpPr>
          <p:cNvPr id="25" name="Text Placeholder 17">
            <a:extLst>
              <a:ext uri="{FF2B5EF4-FFF2-40B4-BE49-F238E27FC236}">
                <a16:creationId xmlns:a16="http://schemas.microsoft.com/office/drawing/2014/main" id="{0397E4DD-C9E9-4504-9556-CDEC0D0ACE78}"/>
              </a:ext>
            </a:extLst>
          </p:cNvPr>
          <p:cNvSpPr>
            <a:spLocks noGrp="1"/>
          </p:cNvSpPr>
          <p:nvPr>
            <p:ph type="body" sz="quarter" idx="26" hasCustomPrompt="1"/>
          </p:nvPr>
        </p:nvSpPr>
        <p:spPr>
          <a:xfrm>
            <a:off x="5139306" y="5688897"/>
            <a:ext cx="1908000" cy="28800"/>
          </a:xfrm>
          <a:solidFill>
            <a:schemeClr val="accent3"/>
          </a:solidFill>
        </p:spPr>
        <p:txBody>
          <a:bodyPr>
            <a:noAutofit/>
          </a:bodyPr>
          <a:lstStyle>
            <a:lvl1pPr marL="0" indent="0">
              <a:buNone/>
              <a:defRPr sz="200">
                <a:solidFill>
                  <a:schemeClr val="bg1"/>
                </a:solidFill>
              </a:defRPr>
            </a:lvl1pPr>
          </a:lstStyle>
          <a:p>
            <a:pPr lvl="0"/>
            <a:r>
              <a:rPr lang="en-US"/>
              <a:t> </a:t>
            </a:r>
          </a:p>
        </p:txBody>
      </p:sp>
      <p:sp>
        <p:nvSpPr>
          <p:cNvPr id="26" name="Text Placeholder 10">
            <a:extLst>
              <a:ext uri="{FF2B5EF4-FFF2-40B4-BE49-F238E27FC236}">
                <a16:creationId xmlns:a16="http://schemas.microsoft.com/office/drawing/2014/main" id="{EB122FB1-44EA-B2FB-6F85-6D579CE866BE}"/>
              </a:ext>
            </a:extLst>
          </p:cNvPr>
          <p:cNvSpPr>
            <a:spLocks noGrp="1"/>
          </p:cNvSpPr>
          <p:nvPr>
            <p:ph type="body" sz="quarter" idx="27"/>
          </p:nvPr>
        </p:nvSpPr>
        <p:spPr>
          <a:xfrm>
            <a:off x="7455631" y="3647326"/>
            <a:ext cx="1913389" cy="1708006"/>
          </a:xfrm>
        </p:spPr>
        <p:txBody>
          <a:bodyPr lIns="36000">
            <a:noAutofit/>
          </a:bodyPr>
          <a:lstStyle>
            <a:lvl1pPr>
              <a:spcBef>
                <a:spcPts val="900"/>
              </a:spcBef>
              <a:defRPr>
                <a:solidFill>
                  <a:schemeClr val="bg1"/>
                </a:solidFill>
              </a:defRPr>
            </a:lvl1pPr>
            <a:lvl2pPr>
              <a:defRPr>
                <a:solidFill>
                  <a:schemeClr val="bg1"/>
                </a:solidFill>
              </a:defRPr>
            </a:lvl2pPr>
            <a:lvl3pPr>
              <a:defRPr>
                <a:solidFill>
                  <a:schemeClr val="bg1"/>
                </a:solidFill>
              </a:defRPr>
            </a:lvl3pPr>
            <a:lvl4pPr>
              <a:spcBef>
                <a:spcPts val="1200"/>
              </a:spcBef>
              <a:defRPr>
                <a:solidFill>
                  <a:schemeClr val="bg1"/>
                </a:solidFill>
              </a:defRPr>
            </a:lvl4pPr>
            <a:lvl5pPr>
              <a:spcBef>
                <a:spcPts val="1200"/>
              </a:spcBef>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7" name="Picture Placeholder 20">
            <a:extLst>
              <a:ext uri="{FF2B5EF4-FFF2-40B4-BE49-F238E27FC236}">
                <a16:creationId xmlns:a16="http://schemas.microsoft.com/office/drawing/2014/main" id="{78C3458D-0862-A492-AD4B-079E85212DDC}"/>
              </a:ext>
            </a:extLst>
          </p:cNvPr>
          <p:cNvSpPr>
            <a:spLocks noGrp="1"/>
          </p:cNvSpPr>
          <p:nvPr>
            <p:ph type="pic" sz="quarter" idx="28" hasCustomPrompt="1"/>
          </p:nvPr>
        </p:nvSpPr>
        <p:spPr>
          <a:xfrm>
            <a:off x="7455631" y="2567326"/>
            <a:ext cx="1080000" cy="1080000"/>
          </a:xfrm>
          <a:custGeom>
            <a:avLst/>
            <a:gdLst>
              <a:gd name="connsiteX0" fmla="*/ 0 w 6483824"/>
              <a:gd name="connsiteY0" fmla="*/ 0 h 9067800"/>
              <a:gd name="connsiteX1" fmla="*/ 6483824 w 6483824"/>
              <a:gd name="connsiteY1" fmla="*/ 0 h 9067800"/>
              <a:gd name="connsiteX2" fmla="*/ 6483824 w 6483824"/>
              <a:gd name="connsiteY2" fmla="*/ 9067800 h 9067800"/>
              <a:gd name="connsiteX3" fmla="*/ 0 w 6483824"/>
              <a:gd name="connsiteY3" fmla="*/ 9067800 h 9067800"/>
            </a:gdLst>
            <a:ahLst/>
            <a:cxnLst>
              <a:cxn ang="0">
                <a:pos x="connsiteX0" y="connsiteY0"/>
              </a:cxn>
              <a:cxn ang="0">
                <a:pos x="connsiteX1" y="connsiteY1"/>
              </a:cxn>
              <a:cxn ang="0">
                <a:pos x="connsiteX2" y="connsiteY2"/>
              </a:cxn>
              <a:cxn ang="0">
                <a:pos x="connsiteX3" y="connsiteY3"/>
              </a:cxn>
            </a:cxnLst>
            <a:rect l="l" t="t" r="r" b="b"/>
            <a:pathLst>
              <a:path w="6483824" h="9067800">
                <a:moveTo>
                  <a:pt x="0" y="0"/>
                </a:moveTo>
                <a:lnTo>
                  <a:pt x="6483824" y="0"/>
                </a:lnTo>
                <a:lnTo>
                  <a:pt x="6483824" y="9067800"/>
                </a:lnTo>
                <a:lnTo>
                  <a:pt x="0" y="9067800"/>
                </a:lnTo>
                <a:close/>
              </a:path>
            </a:pathLst>
          </a:custGeom>
          <a:noFill/>
        </p:spPr>
        <p:txBody>
          <a:bodyPr wrap="square">
            <a:noAutofit/>
          </a:bodyPr>
          <a:lstStyle>
            <a:lvl1pPr marL="0" indent="0" algn="ctr">
              <a:buNone/>
              <a:defRPr sz="1000">
                <a:solidFill>
                  <a:schemeClr val="bg1">
                    <a:lumMod val="75000"/>
                  </a:schemeClr>
                </a:solidFill>
              </a:defRPr>
            </a:lvl1pPr>
          </a:lstStyle>
          <a:p>
            <a:r>
              <a:rPr lang="en-GB"/>
              <a:t>insert icon</a:t>
            </a:r>
          </a:p>
        </p:txBody>
      </p:sp>
      <p:sp>
        <p:nvSpPr>
          <p:cNvPr id="28" name="Text Placeholder 17">
            <a:extLst>
              <a:ext uri="{FF2B5EF4-FFF2-40B4-BE49-F238E27FC236}">
                <a16:creationId xmlns:a16="http://schemas.microsoft.com/office/drawing/2014/main" id="{28E98C9E-6ED0-585A-F5FA-A99058842406}"/>
              </a:ext>
            </a:extLst>
          </p:cNvPr>
          <p:cNvSpPr>
            <a:spLocks noGrp="1"/>
          </p:cNvSpPr>
          <p:nvPr>
            <p:ph type="body" sz="quarter" idx="29" hasCustomPrompt="1"/>
          </p:nvPr>
        </p:nvSpPr>
        <p:spPr>
          <a:xfrm>
            <a:off x="7455631" y="5688897"/>
            <a:ext cx="1908000" cy="28800"/>
          </a:xfrm>
          <a:solidFill>
            <a:schemeClr val="accent3"/>
          </a:solidFill>
        </p:spPr>
        <p:txBody>
          <a:bodyPr>
            <a:noAutofit/>
          </a:bodyPr>
          <a:lstStyle>
            <a:lvl1pPr marL="0" indent="0">
              <a:buNone/>
              <a:defRPr sz="200">
                <a:solidFill>
                  <a:schemeClr val="bg1"/>
                </a:solidFill>
              </a:defRPr>
            </a:lvl1pPr>
          </a:lstStyle>
          <a:p>
            <a:pPr lvl="0"/>
            <a:r>
              <a:rPr lang="en-US"/>
              <a:t> </a:t>
            </a:r>
          </a:p>
        </p:txBody>
      </p:sp>
      <p:sp>
        <p:nvSpPr>
          <p:cNvPr id="29" name="Text Placeholder 10">
            <a:extLst>
              <a:ext uri="{FF2B5EF4-FFF2-40B4-BE49-F238E27FC236}">
                <a16:creationId xmlns:a16="http://schemas.microsoft.com/office/drawing/2014/main" id="{E1C820DF-E214-5713-4B01-BD50615D384F}"/>
              </a:ext>
            </a:extLst>
          </p:cNvPr>
          <p:cNvSpPr>
            <a:spLocks noGrp="1"/>
          </p:cNvSpPr>
          <p:nvPr>
            <p:ph type="body" sz="quarter" idx="30"/>
          </p:nvPr>
        </p:nvSpPr>
        <p:spPr>
          <a:xfrm>
            <a:off x="9771956" y="3647326"/>
            <a:ext cx="1913389" cy="1708006"/>
          </a:xfrm>
        </p:spPr>
        <p:txBody>
          <a:bodyPr lIns="36000">
            <a:noAutofit/>
          </a:bodyPr>
          <a:lstStyle>
            <a:lvl1pPr>
              <a:spcBef>
                <a:spcPts val="900"/>
              </a:spcBef>
              <a:defRPr>
                <a:solidFill>
                  <a:schemeClr val="bg1"/>
                </a:solidFill>
              </a:defRPr>
            </a:lvl1pPr>
            <a:lvl2pPr>
              <a:defRPr>
                <a:solidFill>
                  <a:schemeClr val="bg1"/>
                </a:solidFill>
              </a:defRPr>
            </a:lvl2pPr>
            <a:lvl3pPr>
              <a:defRPr>
                <a:solidFill>
                  <a:schemeClr val="bg1"/>
                </a:solidFill>
              </a:defRPr>
            </a:lvl3pPr>
            <a:lvl4pPr>
              <a:spcBef>
                <a:spcPts val="1200"/>
              </a:spcBef>
              <a:defRPr>
                <a:solidFill>
                  <a:schemeClr val="bg1"/>
                </a:solidFill>
              </a:defRPr>
            </a:lvl4pPr>
            <a:lvl5pPr>
              <a:spcBef>
                <a:spcPts val="1200"/>
              </a:spcBef>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0" name="Picture Placeholder 20">
            <a:extLst>
              <a:ext uri="{FF2B5EF4-FFF2-40B4-BE49-F238E27FC236}">
                <a16:creationId xmlns:a16="http://schemas.microsoft.com/office/drawing/2014/main" id="{2FD5354C-A65E-4CDB-2F9E-F5531FB4B4E6}"/>
              </a:ext>
            </a:extLst>
          </p:cNvPr>
          <p:cNvSpPr>
            <a:spLocks noGrp="1"/>
          </p:cNvSpPr>
          <p:nvPr>
            <p:ph type="pic" sz="quarter" idx="31" hasCustomPrompt="1"/>
          </p:nvPr>
        </p:nvSpPr>
        <p:spPr>
          <a:xfrm>
            <a:off x="9771956" y="2567326"/>
            <a:ext cx="1080000" cy="1080000"/>
          </a:xfrm>
          <a:custGeom>
            <a:avLst/>
            <a:gdLst>
              <a:gd name="connsiteX0" fmla="*/ 0 w 6483824"/>
              <a:gd name="connsiteY0" fmla="*/ 0 h 9067800"/>
              <a:gd name="connsiteX1" fmla="*/ 6483824 w 6483824"/>
              <a:gd name="connsiteY1" fmla="*/ 0 h 9067800"/>
              <a:gd name="connsiteX2" fmla="*/ 6483824 w 6483824"/>
              <a:gd name="connsiteY2" fmla="*/ 9067800 h 9067800"/>
              <a:gd name="connsiteX3" fmla="*/ 0 w 6483824"/>
              <a:gd name="connsiteY3" fmla="*/ 9067800 h 9067800"/>
            </a:gdLst>
            <a:ahLst/>
            <a:cxnLst>
              <a:cxn ang="0">
                <a:pos x="connsiteX0" y="connsiteY0"/>
              </a:cxn>
              <a:cxn ang="0">
                <a:pos x="connsiteX1" y="connsiteY1"/>
              </a:cxn>
              <a:cxn ang="0">
                <a:pos x="connsiteX2" y="connsiteY2"/>
              </a:cxn>
              <a:cxn ang="0">
                <a:pos x="connsiteX3" y="connsiteY3"/>
              </a:cxn>
            </a:cxnLst>
            <a:rect l="l" t="t" r="r" b="b"/>
            <a:pathLst>
              <a:path w="6483824" h="9067800">
                <a:moveTo>
                  <a:pt x="0" y="0"/>
                </a:moveTo>
                <a:lnTo>
                  <a:pt x="6483824" y="0"/>
                </a:lnTo>
                <a:lnTo>
                  <a:pt x="6483824" y="9067800"/>
                </a:lnTo>
                <a:lnTo>
                  <a:pt x="0" y="9067800"/>
                </a:lnTo>
                <a:close/>
              </a:path>
            </a:pathLst>
          </a:custGeom>
          <a:noFill/>
        </p:spPr>
        <p:txBody>
          <a:bodyPr wrap="square">
            <a:noAutofit/>
          </a:bodyPr>
          <a:lstStyle>
            <a:lvl1pPr marL="0" indent="0" algn="ctr">
              <a:buNone/>
              <a:defRPr sz="1000">
                <a:solidFill>
                  <a:schemeClr val="bg1">
                    <a:lumMod val="75000"/>
                  </a:schemeClr>
                </a:solidFill>
              </a:defRPr>
            </a:lvl1pPr>
          </a:lstStyle>
          <a:p>
            <a:r>
              <a:rPr lang="en-GB"/>
              <a:t>insert icon</a:t>
            </a:r>
          </a:p>
        </p:txBody>
      </p:sp>
      <p:sp>
        <p:nvSpPr>
          <p:cNvPr id="31" name="Text Placeholder 17">
            <a:extLst>
              <a:ext uri="{FF2B5EF4-FFF2-40B4-BE49-F238E27FC236}">
                <a16:creationId xmlns:a16="http://schemas.microsoft.com/office/drawing/2014/main" id="{D471E230-5C7B-DC96-BC87-A395AE15CAAE}"/>
              </a:ext>
            </a:extLst>
          </p:cNvPr>
          <p:cNvSpPr>
            <a:spLocks noGrp="1"/>
          </p:cNvSpPr>
          <p:nvPr>
            <p:ph type="body" sz="quarter" idx="32" hasCustomPrompt="1"/>
          </p:nvPr>
        </p:nvSpPr>
        <p:spPr>
          <a:xfrm>
            <a:off x="9771956" y="5688897"/>
            <a:ext cx="1908000" cy="28800"/>
          </a:xfrm>
          <a:solidFill>
            <a:schemeClr val="accent3"/>
          </a:solidFill>
        </p:spPr>
        <p:txBody>
          <a:bodyPr>
            <a:noAutofit/>
          </a:bodyPr>
          <a:lstStyle>
            <a:lvl1pPr marL="0" indent="0">
              <a:buNone/>
              <a:defRPr sz="200">
                <a:solidFill>
                  <a:schemeClr val="bg1"/>
                </a:solidFill>
              </a:defRPr>
            </a:lvl1pPr>
          </a:lstStyle>
          <a:p>
            <a:pPr lvl="0"/>
            <a:r>
              <a:rPr lang="en-US"/>
              <a:t> </a:t>
            </a:r>
          </a:p>
        </p:txBody>
      </p:sp>
    </p:spTree>
    <p:extLst>
      <p:ext uri="{BB962C8B-B14F-4D97-AF65-F5344CB8AC3E}">
        <p14:creationId xmlns:p14="http://schemas.microsoft.com/office/powerpoint/2010/main" val="21965004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x Icons and Text - Light">
    <p:bg>
      <p:bgPr>
        <a:solidFill>
          <a:schemeClr val="bg2"/>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42A56DD-7676-0777-239D-0F5FE0B8C875}"/>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7480"/>
          <a:stretch/>
        </p:blipFill>
        <p:spPr>
          <a:xfrm flipH="1">
            <a:off x="8981161" y="-1"/>
            <a:ext cx="3210839" cy="1110112"/>
          </a:xfrm>
          <a:prstGeom prst="rect">
            <a:avLst/>
          </a:prstGeom>
        </p:spPr>
      </p:pic>
      <p:pic>
        <p:nvPicPr>
          <p:cNvPr id="4" name="Graphic 3">
            <a:extLst>
              <a:ext uri="{FF2B5EF4-FFF2-40B4-BE49-F238E27FC236}">
                <a16:creationId xmlns:a16="http://schemas.microsoft.com/office/drawing/2014/main" id="{8CFE1664-0DBD-419D-45DA-DC2C8848EE66}"/>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69140" y="367200"/>
            <a:ext cx="1679999" cy="378000"/>
          </a:xfrm>
          <a:prstGeom prst="rect">
            <a:avLst/>
          </a:prstGeom>
        </p:spPr>
      </p:pic>
      <p:sp>
        <p:nvSpPr>
          <p:cNvPr id="2" name="Title 1">
            <a:extLst>
              <a:ext uri="{FF2B5EF4-FFF2-40B4-BE49-F238E27FC236}">
                <a16:creationId xmlns:a16="http://schemas.microsoft.com/office/drawing/2014/main" id="{48A4FD27-742C-FA65-9BE0-2AE4E1D822AD}"/>
              </a:ext>
            </a:extLst>
          </p:cNvPr>
          <p:cNvSpPr>
            <a:spLocks noGrp="1"/>
          </p:cNvSpPr>
          <p:nvPr>
            <p:ph type="title"/>
          </p:nvPr>
        </p:nvSpPr>
        <p:spPr>
          <a:xfrm>
            <a:off x="504000" y="496398"/>
            <a:ext cx="9045595" cy="432000"/>
          </a:xfrm>
        </p:spPr>
        <p:txBody>
          <a:bodyPr lIns="0"/>
          <a:lstStyle>
            <a:lvl1pPr>
              <a:lnSpc>
                <a:spcPct val="80000"/>
              </a:lnSpc>
              <a:defRPr>
                <a:solidFill>
                  <a:schemeClr val="tx2"/>
                </a:solidFill>
              </a:defRPr>
            </a:lvl1pPr>
          </a:lstStyle>
          <a:p>
            <a:r>
              <a:rPr lang="en-US"/>
              <a:t>Click to edit Master title style</a:t>
            </a:r>
            <a:endParaRPr lang="en-GB"/>
          </a:p>
        </p:txBody>
      </p:sp>
      <p:sp>
        <p:nvSpPr>
          <p:cNvPr id="18" name="Text Placeholder 17">
            <a:extLst>
              <a:ext uri="{FF2B5EF4-FFF2-40B4-BE49-F238E27FC236}">
                <a16:creationId xmlns:a16="http://schemas.microsoft.com/office/drawing/2014/main" id="{30C1E9A1-CD1B-5FDA-94BB-19BAB34DDA0F}"/>
              </a:ext>
            </a:extLst>
          </p:cNvPr>
          <p:cNvSpPr>
            <a:spLocks noGrp="1"/>
          </p:cNvSpPr>
          <p:nvPr>
            <p:ph type="body" sz="quarter" idx="16"/>
          </p:nvPr>
        </p:nvSpPr>
        <p:spPr>
          <a:xfrm>
            <a:off x="504000" y="921239"/>
            <a:ext cx="9045595" cy="399364"/>
          </a:xfrm>
        </p:spPr>
        <p:txBody>
          <a:bodyPr lIns="36000">
            <a:noAutofit/>
          </a:bodyPr>
          <a:lstStyle>
            <a:lvl1pPr marL="0" indent="0">
              <a:buNone/>
              <a:defRPr sz="2000">
                <a:solidFill>
                  <a:schemeClr val="accent3"/>
                </a:solidFill>
              </a:defRPr>
            </a:lvl1pPr>
          </a:lstStyle>
          <a:p>
            <a:pPr lvl="0"/>
            <a:r>
              <a:rPr lang="en-US"/>
              <a:t>Click to edit Master text styles</a:t>
            </a:r>
          </a:p>
        </p:txBody>
      </p:sp>
      <p:sp>
        <p:nvSpPr>
          <p:cNvPr id="17" name="Picture Placeholder 20">
            <a:extLst>
              <a:ext uri="{FF2B5EF4-FFF2-40B4-BE49-F238E27FC236}">
                <a16:creationId xmlns:a16="http://schemas.microsoft.com/office/drawing/2014/main" id="{82FDFDDA-2E03-4455-783C-46643B03F30A}"/>
              </a:ext>
            </a:extLst>
          </p:cNvPr>
          <p:cNvSpPr>
            <a:spLocks noGrp="1"/>
          </p:cNvSpPr>
          <p:nvPr>
            <p:ph type="pic" sz="quarter" idx="20" hasCustomPrompt="1"/>
          </p:nvPr>
        </p:nvSpPr>
        <p:spPr>
          <a:xfrm>
            <a:off x="504000" y="2567326"/>
            <a:ext cx="1080000" cy="1080000"/>
          </a:xfrm>
          <a:custGeom>
            <a:avLst/>
            <a:gdLst>
              <a:gd name="connsiteX0" fmla="*/ 0 w 6483824"/>
              <a:gd name="connsiteY0" fmla="*/ 0 h 9067800"/>
              <a:gd name="connsiteX1" fmla="*/ 6483824 w 6483824"/>
              <a:gd name="connsiteY1" fmla="*/ 0 h 9067800"/>
              <a:gd name="connsiteX2" fmla="*/ 6483824 w 6483824"/>
              <a:gd name="connsiteY2" fmla="*/ 9067800 h 9067800"/>
              <a:gd name="connsiteX3" fmla="*/ 0 w 6483824"/>
              <a:gd name="connsiteY3" fmla="*/ 9067800 h 9067800"/>
            </a:gdLst>
            <a:ahLst/>
            <a:cxnLst>
              <a:cxn ang="0">
                <a:pos x="connsiteX0" y="connsiteY0"/>
              </a:cxn>
              <a:cxn ang="0">
                <a:pos x="connsiteX1" y="connsiteY1"/>
              </a:cxn>
              <a:cxn ang="0">
                <a:pos x="connsiteX2" y="connsiteY2"/>
              </a:cxn>
              <a:cxn ang="0">
                <a:pos x="connsiteX3" y="connsiteY3"/>
              </a:cxn>
            </a:cxnLst>
            <a:rect l="l" t="t" r="r" b="b"/>
            <a:pathLst>
              <a:path w="6483824" h="9067800">
                <a:moveTo>
                  <a:pt x="0" y="0"/>
                </a:moveTo>
                <a:lnTo>
                  <a:pt x="6483824" y="0"/>
                </a:lnTo>
                <a:lnTo>
                  <a:pt x="6483824" y="9067800"/>
                </a:lnTo>
                <a:lnTo>
                  <a:pt x="0" y="9067800"/>
                </a:lnTo>
                <a:close/>
              </a:path>
            </a:pathLst>
          </a:custGeom>
          <a:noFill/>
        </p:spPr>
        <p:txBody>
          <a:bodyPr wrap="square">
            <a:noAutofit/>
          </a:bodyPr>
          <a:lstStyle>
            <a:lvl1pPr marL="0" indent="0" algn="ctr">
              <a:buNone/>
              <a:defRPr sz="1000">
                <a:solidFill>
                  <a:schemeClr val="bg1">
                    <a:lumMod val="75000"/>
                  </a:schemeClr>
                </a:solidFill>
              </a:defRPr>
            </a:lvl1pPr>
          </a:lstStyle>
          <a:p>
            <a:r>
              <a:rPr lang="en-GB"/>
              <a:t>insert icon</a:t>
            </a:r>
          </a:p>
        </p:txBody>
      </p:sp>
      <p:sp>
        <p:nvSpPr>
          <p:cNvPr id="19" name="Text Placeholder 17">
            <a:extLst>
              <a:ext uri="{FF2B5EF4-FFF2-40B4-BE49-F238E27FC236}">
                <a16:creationId xmlns:a16="http://schemas.microsoft.com/office/drawing/2014/main" id="{9628D1E6-0C6A-B5C7-E96A-195DC464A112}"/>
              </a:ext>
            </a:extLst>
          </p:cNvPr>
          <p:cNvSpPr>
            <a:spLocks noGrp="1"/>
          </p:cNvSpPr>
          <p:nvPr>
            <p:ph type="body" sz="quarter" idx="17" hasCustomPrompt="1"/>
          </p:nvPr>
        </p:nvSpPr>
        <p:spPr>
          <a:xfrm>
            <a:off x="512043" y="5688897"/>
            <a:ext cx="1908000" cy="28800"/>
          </a:xfrm>
          <a:solidFill>
            <a:schemeClr val="accent3"/>
          </a:solidFill>
        </p:spPr>
        <p:txBody>
          <a:bodyPr>
            <a:noAutofit/>
          </a:bodyPr>
          <a:lstStyle>
            <a:lvl1pPr marL="0" indent="0">
              <a:buNone/>
              <a:defRPr sz="200">
                <a:solidFill>
                  <a:schemeClr val="bg1"/>
                </a:solidFill>
              </a:defRPr>
            </a:lvl1pPr>
          </a:lstStyle>
          <a:p>
            <a:pPr lvl="0"/>
            <a:r>
              <a:rPr lang="en-US"/>
              <a:t> </a:t>
            </a:r>
          </a:p>
        </p:txBody>
      </p:sp>
      <p:sp>
        <p:nvSpPr>
          <p:cNvPr id="21" name="Picture Placeholder 20">
            <a:extLst>
              <a:ext uri="{FF2B5EF4-FFF2-40B4-BE49-F238E27FC236}">
                <a16:creationId xmlns:a16="http://schemas.microsoft.com/office/drawing/2014/main" id="{C45D7D16-F8A0-EFDF-A2DF-BED028AD9120}"/>
              </a:ext>
            </a:extLst>
          </p:cNvPr>
          <p:cNvSpPr>
            <a:spLocks noGrp="1"/>
          </p:cNvSpPr>
          <p:nvPr>
            <p:ph type="pic" sz="quarter" idx="22" hasCustomPrompt="1"/>
          </p:nvPr>
        </p:nvSpPr>
        <p:spPr>
          <a:xfrm>
            <a:off x="2820989" y="2567326"/>
            <a:ext cx="1080000" cy="1080000"/>
          </a:xfrm>
          <a:custGeom>
            <a:avLst/>
            <a:gdLst>
              <a:gd name="connsiteX0" fmla="*/ 0 w 6483824"/>
              <a:gd name="connsiteY0" fmla="*/ 0 h 9067800"/>
              <a:gd name="connsiteX1" fmla="*/ 6483824 w 6483824"/>
              <a:gd name="connsiteY1" fmla="*/ 0 h 9067800"/>
              <a:gd name="connsiteX2" fmla="*/ 6483824 w 6483824"/>
              <a:gd name="connsiteY2" fmla="*/ 9067800 h 9067800"/>
              <a:gd name="connsiteX3" fmla="*/ 0 w 6483824"/>
              <a:gd name="connsiteY3" fmla="*/ 9067800 h 9067800"/>
            </a:gdLst>
            <a:ahLst/>
            <a:cxnLst>
              <a:cxn ang="0">
                <a:pos x="connsiteX0" y="connsiteY0"/>
              </a:cxn>
              <a:cxn ang="0">
                <a:pos x="connsiteX1" y="connsiteY1"/>
              </a:cxn>
              <a:cxn ang="0">
                <a:pos x="connsiteX2" y="connsiteY2"/>
              </a:cxn>
              <a:cxn ang="0">
                <a:pos x="connsiteX3" y="connsiteY3"/>
              </a:cxn>
            </a:cxnLst>
            <a:rect l="l" t="t" r="r" b="b"/>
            <a:pathLst>
              <a:path w="6483824" h="9067800">
                <a:moveTo>
                  <a:pt x="0" y="0"/>
                </a:moveTo>
                <a:lnTo>
                  <a:pt x="6483824" y="0"/>
                </a:lnTo>
                <a:lnTo>
                  <a:pt x="6483824" y="9067800"/>
                </a:lnTo>
                <a:lnTo>
                  <a:pt x="0" y="9067800"/>
                </a:lnTo>
                <a:close/>
              </a:path>
            </a:pathLst>
          </a:custGeom>
          <a:noFill/>
        </p:spPr>
        <p:txBody>
          <a:bodyPr wrap="square">
            <a:noAutofit/>
          </a:bodyPr>
          <a:lstStyle>
            <a:lvl1pPr marL="0" indent="0" algn="ctr">
              <a:buNone/>
              <a:defRPr sz="1000">
                <a:solidFill>
                  <a:schemeClr val="bg1">
                    <a:lumMod val="75000"/>
                  </a:schemeClr>
                </a:solidFill>
              </a:defRPr>
            </a:lvl1pPr>
          </a:lstStyle>
          <a:p>
            <a:r>
              <a:rPr lang="en-GB"/>
              <a:t>insert icon</a:t>
            </a:r>
          </a:p>
        </p:txBody>
      </p:sp>
      <p:sp>
        <p:nvSpPr>
          <p:cNvPr id="22" name="Text Placeholder 17">
            <a:extLst>
              <a:ext uri="{FF2B5EF4-FFF2-40B4-BE49-F238E27FC236}">
                <a16:creationId xmlns:a16="http://schemas.microsoft.com/office/drawing/2014/main" id="{C9052708-8FEF-4607-E0A3-6FF7C2DBAAD5}"/>
              </a:ext>
            </a:extLst>
          </p:cNvPr>
          <p:cNvSpPr>
            <a:spLocks noGrp="1"/>
          </p:cNvSpPr>
          <p:nvPr>
            <p:ph type="body" sz="quarter" idx="23" hasCustomPrompt="1"/>
          </p:nvPr>
        </p:nvSpPr>
        <p:spPr>
          <a:xfrm>
            <a:off x="2822980" y="5688897"/>
            <a:ext cx="1908000" cy="28800"/>
          </a:xfrm>
          <a:solidFill>
            <a:schemeClr val="accent3"/>
          </a:solidFill>
        </p:spPr>
        <p:txBody>
          <a:bodyPr>
            <a:noAutofit/>
          </a:bodyPr>
          <a:lstStyle>
            <a:lvl1pPr marL="0" indent="0">
              <a:buNone/>
              <a:defRPr sz="200">
                <a:solidFill>
                  <a:schemeClr val="bg1"/>
                </a:solidFill>
              </a:defRPr>
            </a:lvl1pPr>
          </a:lstStyle>
          <a:p>
            <a:pPr lvl="0"/>
            <a:r>
              <a:rPr lang="en-US"/>
              <a:t> </a:t>
            </a:r>
          </a:p>
        </p:txBody>
      </p:sp>
      <p:sp>
        <p:nvSpPr>
          <p:cNvPr id="24" name="Picture Placeholder 20">
            <a:extLst>
              <a:ext uri="{FF2B5EF4-FFF2-40B4-BE49-F238E27FC236}">
                <a16:creationId xmlns:a16="http://schemas.microsoft.com/office/drawing/2014/main" id="{FF497D23-49F0-B2DC-E1E4-3827C5AA8AE9}"/>
              </a:ext>
            </a:extLst>
          </p:cNvPr>
          <p:cNvSpPr>
            <a:spLocks noGrp="1"/>
          </p:cNvSpPr>
          <p:nvPr>
            <p:ph type="pic" sz="quarter" idx="25" hasCustomPrompt="1"/>
          </p:nvPr>
        </p:nvSpPr>
        <p:spPr>
          <a:xfrm>
            <a:off x="5137978" y="2567326"/>
            <a:ext cx="1080000" cy="1080000"/>
          </a:xfrm>
          <a:custGeom>
            <a:avLst/>
            <a:gdLst>
              <a:gd name="connsiteX0" fmla="*/ 0 w 6483824"/>
              <a:gd name="connsiteY0" fmla="*/ 0 h 9067800"/>
              <a:gd name="connsiteX1" fmla="*/ 6483824 w 6483824"/>
              <a:gd name="connsiteY1" fmla="*/ 0 h 9067800"/>
              <a:gd name="connsiteX2" fmla="*/ 6483824 w 6483824"/>
              <a:gd name="connsiteY2" fmla="*/ 9067800 h 9067800"/>
              <a:gd name="connsiteX3" fmla="*/ 0 w 6483824"/>
              <a:gd name="connsiteY3" fmla="*/ 9067800 h 9067800"/>
            </a:gdLst>
            <a:ahLst/>
            <a:cxnLst>
              <a:cxn ang="0">
                <a:pos x="connsiteX0" y="connsiteY0"/>
              </a:cxn>
              <a:cxn ang="0">
                <a:pos x="connsiteX1" y="connsiteY1"/>
              </a:cxn>
              <a:cxn ang="0">
                <a:pos x="connsiteX2" y="connsiteY2"/>
              </a:cxn>
              <a:cxn ang="0">
                <a:pos x="connsiteX3" y="connsiteY3"/>
              </a:cxn>
            </a:cxnLst>
            <a:rect l="l" t="t" r="r" b="b"/>
            <a:pathLst>
              <a:path w="6483824" h="9067800">
                <a:moveTo>
                  <a:pt x="0" y="0"/>
                </a:moveTo>
                <a:lnTo>
                  <a:pt x="6483824" y="0"/>
                </a:lnTo>
                <a:lnTo>
                  <a:pt x="6483824" y="9067800"/>
                </a:lnTo>
                <a:lnTo>
                  <a:pt x="0" y="9067800"/>
                </a:lnTo>
                <a:close/>
              </a:path>
            </a:pathLst>
          </a:custGeom>
          <a:noFill/>
        </p:spPr>
        <p:txBody>
          <a:bodyPr wrap="square">
            <a:noAutofit/>
          </a:bodyPr>
          <a:lstStyle>
            <a:lvl1pPr marL="0" indent="0" algn="ctr">
              <a:buNone/>
              <a:defRPr sz="1000">
                <a:solidFill>
                  <a:schemeClr val="bg1">
                    <a:lumMod val="75000"/>
                  </a:schemeClr>
                </a:solidFill>
              </a:defRPr>
            </a:lvl1pPr>
          </a:lstStyle>
          <a:p>
            <a:r>
              <a:rPr lang="en-GB"/>
              <a:t>insert icon</a:t>
            </a:r>
          </a:p>
        </p:txBody>
      </p:sp>
      <p:sp>
        <p:nvSpPr>
          <p:cNvPr id="25" name="Text Placeholder 17">
            <a:extLst>
              <a:ext uri="{FF2B5EF4-FFF2-40B4-BE49-F238E27FC236}">
                <a16:creationId xmlns:a16="http://schemas.microsoft.com/office/drawing/2014/main" id="{0397E4DD-C9E9-4504-9556-CDEC0D0ACE78}"/>
              </a:ext>
            </a:extLst>
          </p:cNvPr>
          <p:cNvSpPr>
            <a:spLocks noGrp="1"/>
          </p:cNvSpPr>
          <p:nvPr>
            <p:ph type="body" sz="quarter" idx="26" hasCustomPrompt="1"/>
          </p:nvPr>
        </p:nvSpPr>
        <p:spPr>
          <a:xfrm>
            <a:off x="5139306" y="5688897"/>
            <a:ext cx="1908000" cy="28800"/>
          </a:xfrm>
          <a:solidFill>
            <a:schemeClr val="accent3"/>
          </a:solidFill>
        </p:spPr>
        <p:txBody>
          <a:bodyPr>
            <a:noAutofit/>
          </a:bodyPr>
          <a:lstStyle>
            <a:lvl1pPr marL="0" indent="0">
              <a:buNone/>
              <a:defRPr sz="200">
                <a:solidFill>
                  <a:schemeClr val="bg1"/>
                </a:solidFill>
              </a:defRPr>
            </a:lvl1pPr>
          </a:lstStyle>
          <a:p>
            <a:pPr lvl="0"/>
            <a:r>
              <a:rPr lang="en-US"/>
              <a:t> </a:t>
            </a:r>
          </a:p>
        </p:txBody>
      </p:sp>
      <p:sp>
        <p:nvSpPr>
          <p:cNvPr id="27" name="Picture Placeholder 20">
            <a:extLst>
              <a:ext uri="{FF2B5EF4-FFF2-40B4-BE49-F238E27FC236}">
                <a16:creationId xmlns:a16="http://schemas.microsoft.com/office/drawing/2014/main" id="{78C3458D-0862-A492-AD4B-079E85212DDC}"/>
              </a:ext>
            </a:extLst>
          </p:cNvPr>
          <p:cNvSpPr>
            <a:spLocks noGrp="1"/>
          </p:cNvSpPr>
          <p:nvPr>
            <p:ph type="pic" sz="quarter" idx="28" hasCustomPrompt="1"/>
          </p:nvPr>
        </p:nvSpPr>
        <p:spPr>
          <a:xfrm>
            <a:off x="7454967" y="2567326"/>
            <a:ext cx="1080000" cy="1080000"/>
          </a:xfrm>
          <a:custGeom>
            <a:avLst/>
            <a:gdLst>
              <a:gd name="connsiteX0" fmla="*/ 0 w 6483824"/>
              <a:gd name="connsiteY0" fmla="*/ 0 h 9067800"/>
              <a:gd name="connsiteX1" fmla="*/ 6483824 w 6483824"/>
              <a:gd name="connsiteY1" fmla="*/ 0 h 9067800"/>
              <a:gd name="connsiteX2" fmla="*/ 6483824 w 6483824"/>
              <a:gd name="connsiteY2" fmla="*/ 9067800 h 9067800"/>
              <a:gd name="connsiteX3" fmla="*/ 0 w 6483824"/>
              <a:gd name="connsiteY3" fmla="*/ 9067800 h 9067800"/>
            </a:gdLst>
            <a:ahLst/>
            <a:cxnLst>
              <a:cxn ang="0">
                <a:pos x="connsiteX0" y="connsiteY0"/>
              </a:cxn>
              <a:cxn ang="0">
                <a:pos x="connsiteX1" y="connsiteY1"/>
              </a:cxn>
              <a:cxn ang="0">
                <a:pos x="connsiteX2" y="connsiteY2"/>
              </a:cxn>
              <a:cxn ang="0">
                <a:pos x="connsiteX3" y="connsiteY3"/>
              </a:cxn>
            </a:cxnLst>
            <a:rect l="l" t="t" r="r" b="b"/>
            <a:pathLst>
              <a:path w="6483824" h="9067800">
                <a:moveTo>
                  <a:pt x="0" y="0"/>
                </a:moveTo>
                <a:lnTo>
                  <a:pt x="6483824" y="0"/>
                </a:lnTo>
                <a:lnTo>
                  <a:pt x="6483824" y="9067800"/>
                </a:lnTo>
                <a:lnTo>
                  <a:pt x="0" y="9067800"/>
                </a:lnTo>
                <a:close/>
              </a:path>
            </a:pathLst>
          </a:custGeom>
          <a:noFill/>
        </p:spPr>
        <p:txBody>
          <a:bodyPr wrap="square">
            <a:noAutofit/>
          </a:bodyPr>
          <a:lstStyle>
            <a:lvl1pPr marL="0" indent="0" algn="ctr">
              <a:buNone/>
              <a:defRPr sz="1000">
                <a:solidFill>
                  <a:schemeClr val="bg1">
                    <a:lumMod val="75000"/>
                  </a:schemeClr>
                </a:solidFill>
              </a:defRPr>
            </a:lvl1pPr>
          </a:lstStyle>
          <a:p>
            <a:r>
              <a:rPr lang="en-GB"/>
              <a:t>insert icon</a:t>
            </a:r>
          </a:p>
        </p:txBody>
      </p:sp>
      <p:sp>
        <p:nvSpPr>
          <p:cNvPr id="28" name="Text Placeholder 17">
            <a:extLst>
              <a:ext uri="{FF2B5EF4-FFF2-40B4-BE49-F238E27FC236}">
                <a16:creationId xmlns:a16="http://schemas.microsoft.com/office/drawing/2014/main" id="{28E98C9E-6ED0-585A-F5FA-A99058842406}"/>
              </a:ext>
            </a:extLst>
          </p:cNvPr>
          <p:cNvSpPr>
            <a:spLocks noGrp="1"/>
          </p:cNvSpPr>
          <p:nvPr>
            <p:ph type="body" sz="quarter" idx="29" hasCustomPrompt="1"/>
          </p:nvPr>
        </p:nvSpPr>
        <p:spPr>
          <a:xfrm>
            <a:off x="7455631" y="5688897"/>
            <a:ext cx="1908000" cy="28800"/>
          </a:xfrm>
          <a:solidFill>
            <a:schemeClr val="accent3"/>
          </a:solidFill>
        </p:spPr>
        <p:txBody>
          <a:bodyPr>
            <a:noAutofit/>
          </a:bodyPr>
          <a:lstStyle>
            <a:lvl1pPr marL="0" indent="0">
              <a:buNone/>
              <a:defRPr sz="200">
                <a:solidFill>
                  <a:schemeClr val="bg1"/>
                </a:solidFill>
              </a:defRPr>
            </a:lvl1pPr>
          </a:lstStyle>
          <a:p>
            <a:pPr lvl="0"/>
            <a:r>
              <a:rPr lang="en-US"/>
              <a:t> </a:t>
            </a:r>
          </a:p>
        </p:txBody>
      </p:sp>
      <p:sp>
        <p:nvSpPr>
          <p:cNvPr id="30" name="Picture Placeholder 20">
            <a:extLst>
              <a:ext uri="{FF2B5EF4-FFF2-40B4-BE49-F238E27FC236}">
                <a16:creationId xmlns:a16="http://schemas.microsoft.com/office/drawing/2014/main" id="{2FD5354C-A65E-4CDB-2F9E-F5531FB4B4E6}"/>
              </a:ext>
            </a:extLst>
          </p:cNvPr>
          <p:cNvSpPr>
            <a:spLocks noGrp="1"/>
          </p:cNvSpPr>
          <p:nvPr>
            <p:ph type="pic" sz="quarter" idx="31" hasCustomPrompt="1"/>
          </p:nvPr>
        </p:nvSpPr>
        <p:spPr>
          <a:xfrm>
            <a:off x="9771956" y="2567326"/>
            <a:ext cx="1080000" cy="1080000"/>
          </a:xfrm>
          <a:custGeom>
            <a:avLst/>
            <a:gdLst>
              <a:gd name="connsiteX0" fmla="*/ 0 w 6483824"/>
              <a:gd name="connsiteY0" fmla="*/ 0 h 9067800"/>
              <a:gd name="connsiteX1" fmla="*/ 6483824 w 6483824"/>
              <a:gd name="connsiteY1" fmla="*/ 0 h 9067800"/>
              <a:gd name="connsiteX2" fmla="*/ 6483824 w 6483824"/>
              <a:gd name="connsiteY2" fmla="*/ 9067800 h 9067800"/>
              <a:gd name="connsiteX3" fmla="*/ 0 w 6483824"/>
              <a:gd name="connsiteY3" fmla="*/ 9067800 h 9067800"/>
            </a:gdLst>
            <a:ahLst/>
            <a:cxnLst>
              <a:cxn ang="0">
                <a:pos x="connsiteX0" y="connsiteY0"/>
              </a:cxn>
              <a:cxn ang="0">
                <a:pos x="connsiteX1" y="connsiteY1"/>
              </a:cxn>
              <a:cxn ang="0">
                <a:pos x="connsiteX2" y="connsiteY2"/>
              </a:cxn>
              <a:cxn ang="0">
                <a:pos x="connsiteX3" y="connsiteY3"/>
              </a:cxn>
            </a:cxnLst>
            <a:rect l="l" t="t" r="r" b="b"/>
            <a:pathLst>
              <a:path w="6483824" h="9067800">
                <a:moveTo>
                  <a:pt x="0" y="0"/>
                </a:moveTo>
                <a:lnTo>
                  <a:pt x="6483824" y="0"/>
                </a:lnTo>
                <a:lnTo>
                  <a:pt x="6483824" y="9067800"/>
                </a:lnTo>
                <a:lnTo>
                  <a:pt x="0" y="9067800"/>
                </a:lnTo>
                <a:close/>
              </a:path>
            </a:pathLst>
          </a:custGeom>
          <a:noFill/>
        </p:spPr>
        <p:txBody>
          <a:bodyPr wrap="square">
            <a:noAutofit/>
          </a:bodyPr>
          <a:lstStyle>
            <a:lvl1pPr marL="0" indent="0" algn="ctr">
              <a:buNone/>
              <a:defRPr sz="1000">
                <a:solidFill>
                  <a:schemeClr val="bg1">
                    <a:lumMod val="75000"/>
                  </a:schemeClr>
                </a:solidFill>
              </a:defRPr>
            </a:lvl1pPr>
          </a:lstStyle>
          <a:p>
            <a:r>
              <a:rPr lang="en-GB"/>
              <a:t>insert icon</a:t>
            </a:r>
          </a:p>
        </p:txBody>
      </p:sp>
      <p:sp>
        <p:nvSpPr>
          <p:cNvPr id="31" name="Text Placeholder 17">
            <a:extLst>
              <a:ext uri="{FF2B5EF4-FFF2-40B4-BE49-F238E27FC236}">
                <a16:creationId xmlns:a16="http://schemas.microsoft.com/office/drawing/2014/main" id="{D471E230-5C7B-DC96-BC87-A395AE15CAAE}"/>
              </a:ext>
            </a:extLst>
          </p:cNvPr>
          <p:cNvSpPr>
            <a:spLocks noGrp="1"/>
          </p:cNvSpPr>
          <p:nvPr>
            <p:ph type="body" sz="quarter" idx="32" hasCustomPrompt="1"/>
          </p:nvPr>
        </p:nvSpPr>
        <p:spPr>
          <a:xfrm>
            <a:off x="9771956" y="5688897"/>
            <a:ext cx="1908000" cy="28800"/>
          </a:xfrm>
          <a:solidFill>
            <a:schemeClr val="accent3"/>
          </a:solidFill>
        </p:spPr>
        <p:txBody>
          <a:bodyPr>
            <a:noAutofit/>
          </a:bodyPr>
          <a:lstStyle>
            <a:lvl1pPr marL="0" indent="0">
              <a:buNone/>
              <a:defRPr sz="200">
                <a:solidFill>
                  <a:schemeClr val="bg1"/>
                </a:solidFill>
              </a:defRPr>
            </a:lvl1pPr>
          </a:lstStyle>
          <a:p>
            <a:pPr lvl="0"/>
            <a:r>
              <a:rPr lang="en-US"/>
              <a:t> </a:t>
            </a:r>
          </a:p>
        </p:txBody>
      </p:sp>
      <p:sp>
        <p:nvSpPr>
          <p:cNvPr id="7" name="Text Placeholder 10">
            <a:extLst>
              <a:ext uri="{FF2B5EF4-FFF2-40B4-BE49-F238E27FC236}">
                <a16:creationId xmlns:a16="http://schemas.microsoft.com/office/drawing/2014/main" id="{FEB8023B-FA85-CCE3-994F-04B32C435040}"/>
              </a:ext>
            </a:extLst>
          </p:cNvPr>
          <p:cNvSpPr>
            <a:spLocks noGrp="1"/>
          </p:cNvSpPr>
          <p:nvPr>
            <p:ph type="body" sz="quarter" idx="14"/>
          </p:nvPr>
        </p:nvSpPr>
        <p:spPr>
          <a:xfrm>
            <a:off x="504000" y="3647327"/>
            <a:ext cx="1908000" cy="1708006"/>
          </a:xfrm>
        </p:spPr>
        <p:txBody>
          <a:bodyPr lIns="36000">
            <a:noAutofit/>
          </a:bodyPr>
          <a:lstStyle>
            <a:lvl1pPr>
              <a:spcBef>
                <a:spcPts val="900"/>
              </a:spcBef>
              <a:defRPr/>
            </a:lvl1pPr>
            <a:lvl4pPr>
              <a:spcBef>
                <a:spcPts val="1200"/>
              </a:spcBef>
              <a:defRPr/>
            </a:lvl4pPr>
            <a:lvl5pPr>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10">
            <a:extLst>
              <a:ext uri="{FF2B5EF4-FFF2-40B4-BE49-F238E27FC236}">
                <a16:creationId xmlns:a16="http://schemas.microsoft.com/office/drawing/2014/main" id="{E8ED6125-992D-BD05-A82E-05DAC96D83D4}"/>
              </a:ext>
            </a:extLst>
          </p:cNvPr>
          <p:cNvSpPr>
            <a:spLocks noGrp="1"/>
          </p:cNvSpPr>
          <p:nvPr>
            <p:ph type="body" sz="quarter" idx="33"/>
          </p:nvPr>
        </p:nvSpPr>
        <p:spPr>
          <a:xfrm>
            <a:off x="2822336" y="3647327"/>
            <a:ext cx="1908000" cy="1708006"/>
          </a:xfrm>
        </p:spPr>
        <p:txBody>
          <a:bodyPr lIns="36000">
            <a:noAutofit/>
          </a:bodyPr>
          <a:lstStyle>
            <a:lvl1pPr>
              <a:spcBef>
                <a:spcPts val="900"/>
              </a:spcBef>
              <a:defRPr/>
            </a:lvl1pPr>
            <a:lvl4pPr>
              <a:spcBef>
                <a:spcPts val="1200"/>
              </a:spcBef>
              <a:defRPr/>
            </a:lvl4pPr>
            <a:lvl5pPr>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10">
            <a:extLst>
              <a:ext uri="{FF2B5EF4-FFF2-40B4-BE49-F238E27FC236}">
                <a16:creationId xmlns:a16="http://schemas.microsoft.com/office/drawing/2014/main" id="{B6BDA08E-B145-5506-4276-226EA12D5CB6}"/>
              </a:ext>
            </a:extLst>
          </p:cNvPr>
          <p:cNvSpPr>
            <a:spLocks noGrp="1"/>
          </p:cNvSpPr>
          <p:nvPr>
            <p:ph type="body" sz="quarter" idx="34"/>
          </p:nvPr>
        </p:nvSpPr>
        <p:spPr>
          <a:xfrm>
            <a:off x="5140672" y="3647327"/>
            <a:ext cx="1908000" cy="1708006"/>
          </a:xfrm>
        </p:spPr>
        <p:txBody>
          <a:bodyPr lIns="36000">
            <a:noAutofit/>
          </a:bodyPr>
          <a:lstStyle>
            <a:lvl1pPr>
              <a:spcBef>
                <a:spcPts val="900"/>
              </a:spcBef>
              <a:defRPr/>
            </a:lvl1pPr>
            <a:lvl4pPr>
              <a:spcBef>
                <a:spcPts val="1200"/>
              </a:spcBef>
              <a:defRPr/>
            </a:lvl4pPr>
            <a:lvl5pPr>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10">
            <a:extLst>
              <a:ext uri="{FF2B5EF4-FFF2-40B4-BE49-F238E27FC236}">
                <a16:creationId xmlns:a16="http://schemas.microsoft.com/office/drawing/2014/main" id="{968AD910-47FD-5D40-0250-25412CF5DA7F}"/>
              </a:ext>
            </a:extLst>
          </p:cNvPr>
          <p:cNvSpPr>
            <a:spLocks noGrp="1"/>
          </p:cNvSpPr>
          <p:nvPr>
            <p:ph type="body" sz="quarter" idx="35"/>
          </p:nvPr>
        </p:nvSpPr>
        <p:spPr>
          <a:xfrm>
            <a:off x="7459008" y="3647327"/>
            <a:ext cx="1908000" cy="1708006"/>
          </a:xfrm>
        </p:spPr>
        <p:txBody>
          <a:bodyPr lIns="36000">
            <a:noAutofit/>
          </a:bodyPr>
          <a:lstStyle>
            <a:lvl1pPr>
              <a:spcBef>
                <a:spcPts val="900"/>
              </a:spcBef>
              <a:defRPr/>
            </a:lvl1pPr>
            <a:lvl4pPr>
              <a:spcBef>
                <a:spcPts val="1200"/>
              </a:spcBef>
              <a:defRPr/>
            </a:lvl4pPr>
            <a:lvl5pPr>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10">
            <a:extLst>
              <a:ext uri="{FF2B5EF4-FFF2-40B4-BE49-F238E27FC236}">
                <a16:creationId xmlns:a16="http://schemas.microsoft.com/office/drawing/2014/main" id="{B6F00035-EBC9-5BDF-C732-E33677522EDC}"/>
              </a:ext>
            </a:extLst>
          </p:cNvPr>
          <p:cNvSpPr>
            <a:spLocks noGrp="1"/>
          </p:cNvSpPr>
          <p:nvPr>
            <p:ph type="body" sz="quarter" idx="36"/>
          </p:nvPr>
        </p:nvSpPr>
        <p:spPr>
          <a:xfrm>
            <a:off x="9777345" y="3647327"/>
            <a:ext cx="1908000" cy="1708006"/>
          </a:xfrm>
        </p:spPr>
        <p:txBody>
          <a:bodyPr lIns="36000">
            <a:noAutofit/>
          </a:bodyPr>
          <a:lstStyle>
            <a:lvl1pPr>
              <a:spcBef>
                <a:spcPts val="900"/>
              </a:spcBef>
              <a:defRPr/>
            </a:lvl1pPr>
            <a:lvl4pPr>
              <a:spcBef>
                <a:spcPts val="1200"/>
              </a:spcBef>
              <a:defRPr/>
            </a:lvl4pPr>
            <a:lvl5pPr>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4628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2"/>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FF290E1-8EA2-159B-0E97-87AAFB8FB2F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4965" y="512458"/>
            <a:ext cx="1721694" cy="548360"/>
          </a:xfrm>
          <a:prstGeom prst="rect">
            <a:avLst/>
          </a:prstGeom>
        </p:spPr>
      </p:pic>
      <p:sp>
        <p:nvSpPr>
          <p:cNvPr id="18" name="Title 1">
            <a:extLst>
              <a:ext uri="{FF2B5EF4-FFF2-40B4-BE49-F238E27FC236}">
                <a16:creationId xmlns:a16="http://schemas.microsoft.com/office/drawing/2014/main" id="{6E631DBF-65B5-DEE7-05D9-4D2CA507F303}"/>
              </a:ext>
            </a:extLst>
          </p:cNvPr>
          <p:cNvSpPr>
            <a:spLocks noGrp="1"/>
          </p:cNvSpPr>
          <p:nvPr>
            <p:ph type="ctrTitle" hasCustomPrompt="1"/>
          </p:nvPr>
        </p:nvSpPr>
        <p:spPr>
          <a:xfrm>
            <a:off x="534963" y="1768919"/>
            <a:ext cx="11122323" cy="401061"/>
          </a:xfrm>
        </p:spPr>
        <p:txBody>
          <a:bodyPr anchor="t"/>
          <a:lstStyle>
            <a:lvl1pPr algn="l">
              <a:defRPr sz="2800"/>
            </a:lvl1pPr>
          </a:lstStyle>
          <a:p>
            <a:r>
              <a:rPr lang="en-GB"/>
              <a:t>Header</a:t>
            </a:r>
            <a:endParaRPr lang="en-US"/>
          </a:p>
        </p:txBody>
      </p:sp>
      <p:sp>
        <p:nvSpPr>
          <p:cNvPr id="20" name="Subtitle 2">
            <a:extLst>
              <a:ext uri="{FF2B5EF4-FFF2-40B4-BE49-F238E27FC236}">
                <a16:creationId xmlns:a16="http://schemas.microsoft.com/office/drawing/2014/main" id="{D92DB4BA-92C2-C1FF-100B-3BC380FC1D6D}"/>
              </a:ext>
            </a:extLst>
          </p:cNvPr>
          <p:cNvSpPr>
            <a:spLocks noGrp="1"/>
          </p:cNvSpPr>
          <p:nvPr>
            <p:ph type="subTitle" idx="1" hasCustomPrompt="1"/>
          </p:nvPr>
        </p:nvSpPr>
        <p:spPr>
          <a:xfrm>
            <a:off x="534838" y="2169980"/>
            <a:ext cx="11122323" cy="292665"/>
          </a:xfrm>
        </p:spPr>
        <p:txBody>
          <a:bodyPr/>
          <a:lstStyle>
            <a:lvl1pPr marL="0" indent="0" algn="l">
              <a:buNone/>
              <a:defRPr sz="2000" b="0" i="0">
                <a:latin typeface="Stack Sans Text Medium" pitchFamily="2" charset="77"/>
                <a:cs typeface="Stack Sans Text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a:t>
            </a:r>
            <a:endParaRPr lang="en-US"/>
          </a:p>
        </p:txBody>
      </p:sp>
      <p:sp>
        <p:nvSpPr>
          <p:cNvPr id="3" name="Slide Number Placeholder 5">
            <a:extLst>
              <a:ext uri="{FF2B5EF4-FFF2-40B4-BE49-F238E27FC236}">
                <a16:creationId xmlns:a16="http://schemas.microsoft.com/office/drawing/2014/main" id="{58228D69-7534-F8DC-D163-7D7D820EEDAF}"/>
              </a:ext>
            </a:extLst>
          </p:cNvPr>
          <p:cNvSpPr>
            <a:spLocks noGrp="1"/>
          </p:cNvSpPr>
          <p:nvPr>
            <p:ph type="sldNum" sz="quarter" idx="12"/>
          </p:nvPr>
        </p:nvSpPr>
        <p:spPr>
          <a:xfrm>
            <a:off x="9021006" y="6105132"/>
            <a:ext cx="2743200" cy="365125"/>
          </a:xfrm>
        </p:spPr>
        <p:txBody>
          <a:bodyPr/>
          <a:lstStyle>
            <a:lvl1pPr>
              <a:defRPr b="0" i="0">
                <a:solidFill>
                  <a:schemeClr val="tx1"/>
                </a:solidFill>
                <a:latin typeface="Stack Sans Text" pitchFamily="2" charset="77"/>
                <a:cs typeface="Stack Sans Text" pitchFamily="2" charset="77"/>
              </a:defRPr>
            </a:lvl1pPr>
          </a:lstStyle>
          <a:p>
            <a:fld id="{0FF6D4B7-2736-474C-8D1F-2453ADCC679E}" type="slidenum">
              <a:rPr lang="en-US" smtClean="0"/>
              <a:pPr/>
              <a:t>‹#›</a:t>
            </a:fld>
            <a:endParaRPr lang="en-US"/>
          </a:p>
        </p:txBody>
      </p:sp>
      <p:pic>
        <p:nvPicPr>
          <p:cNvPr id="7" name="Graphic 6">
            <a:extLst>
              <a:ext uri="{FF2B5EF4-FFF2-40B4-BE49-F238E27FC236}">
                <a16:creationId xmlns:a16="http://schemas.microsoft.com/office/drawing/2014/main" id="{83819F2B-717D-21CE-0259-05B042C8117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88788" y="2629091"/>
            <a:ext cx="2782207" cy="3476041"/>
          </a:xfrm>
          <a:prstGeom prst="rect">
            <a:avLst/>
          </a:prstGeom>
        </p:spPr>
      </p:pic>
      <p:pic>
        <p:nvPicPr>
          <p:cNvPr id="8" name="Graphic 7">
            <a:extLst>
              <a:ext uri="{FF2B5EF4-FFF2-40B4-BE49-F238E27FC236}">
                <a16:creationId xmlns:a16="http://schemas.microsoft.com/office/drawing/2014/main" id="{294D5E45-D79F-5BB5-CF64-652EED454A9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257972" y="2629091"/>
            <a:ext cx="2782207" cy="3476041"/>
          </a:xfrm>
          <a:prstGeom prst="rect">
            <a:avLst/>
          </a:prstGeom>
        </p:spPr>
      </p:pic>
      <p:pic>
        <p:nvPicPr>
          <p:cNvPr id="9" name="Graphic 8">
            <a:extLst>
              <a:ext uri="{FF2B5EF4-FFF2-40B4-BE49-F238E27FC236}">
                <a16:creationId xmlns:a16="http://schemas.microsoft.com/office/drawing/2014/main" id="{B61F43F8-76CC-F566-D3D6-BE340DA3512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127156" y="2629091"/>
            <a:ext cx="2782207" cy="3476041"/>
          </a:xfrm>
          <a:prstGeom prst="rect">
            <a:avLst/>
          </a:prstGeom>
        </p:spPr>
      </p:pic>
      <p:pic>
        <p:nvPicPr>
          <p:cNvPr id="12" name="Graphic 11">
            <a:extLst>
              <a:ext uri="{FF2B5EF4-FFF2-40B4-BE49-F238E27FC236}">
                <a16:creationId xmlns:a16="http://schemas.microsoft.com/office/drawing/2014/main" id="{592FD550-90AF-EC2F-7924-35CD36C52D8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996340" y="2629091"/>
            <a:ext cx="2782207" cy="3476041"/>
          </a:xfrm>
          <a:prstGeom prst="rect">
            <a:avLst/>
          </a:prstGeom>
        </p:spPr>
      </p:pic>
      <p:sp>
        <p:nvSpPr>
          <p:cNvPr id="14" name="Text Placeholder 24">
            <a:extLst>
              <a:ext uri="{FF2B5EF4-FFF2-40B4-BE49-F238E27FC236}">
                <a16:creationId xmlns:a16="http://schemas.microsoft.com/office/drawing/2014/main" id="{8F76D9EB-6879-C203-F5D1-2AF08A43F7E3}"/>
              </a:ext>
            </a:extLst>
          </p:cNvPr>
          <p:cNvSpPr>
            <a:spLocks noGrp="1"/>
          </p:cNvSpPr>
          <p:nvPr>
            <p:ph type="body" sz="quarter" idx="11" hasCustomPrompt="1"/>
          </p:nvPr>
        </p:nvSpPr>
        <p:spPr>
          <a:xfrm>
            <a:off x="720430" y="3571807"/>
            <a:ext cx="2118923" cy="2170626"/>
          </a:xfrm>
        </p:spPr>
        <p:txBody>
          <a:bodyPr anchor="ctr"/>
          <a:lstStyle>
            <a:lvl1pPr algn="ctr">
              <a:buNone/>
              <a:defRPr sz="1600" b="0" i="0">
                <a:latin typeface="Stack Sans Text" pitchFamily="2" charset="77"/>
                <a:cs typeface="Stack Sans Text" pitchFamily="2" charset="77"/>
              </a:defRPr>
            </a:lvl1pPr>
          </a:lstStyle>
          <a:p>
            <a:pPr lvl="0"/>
            <a:r>
              <a:rPr lang="en-GB"/>
              <a:t>Body copy</a:t>
            </a:r>
            <a:endParaRPr lang="en-US"/>
          </a:p>
        </p:txBody>
      </p:sp>
      <p:sp>
        <p:nvSpPr>
          <p:cNvPr id="19" name="Text Placeholder 24">
            <a:extLst>
              <a:ext uri="{FF2B5EF4-FFF2-40B4-BE49-F238E27FC236}">
                <a16:creationId xmlns:a16="http://schemas.microsoft.com/office/drawing/2014/main" id="{7FCC8F72-30D7-0804-7690-72890920DBDD}"/>
              </a:ext>
            </a:extLst>
          </p:cNvPr>
          <p:cNvSpPr>
            <a:spLocks noGrp="1"/>
          </p:cNvSpPr>
          <p:nvPr>
            <p:ph type="body" sz="quarter" idx="13" hasCustomPrompt="1"/>
          </p:nvPr>
        </p:nvSpPr>
        <p:spPr>
          <a:xfrm>
            <a:off x="3585550" y="3571807"/>
            <a:ext cx="2118923" cy="2170626"/>
          </a:xfrm>
        </p:spPr>
        <p:txBody>
          <a:bodyPr anchor="ctr"/>
          <a:lstStyle>
            <a:lvl1pPr algn="ctr">
              <a:buNone/>
              <a:defRPr sz="1600" b="0" i="0">
                <a:latin typeface="Stack Sans Text" pitchFamily="2" charset="77"/>
                <a:cs typeface="Stack Sans Text" pitchFamily="2" charset="77"/>
              </a:defRPr>
            </a:lvl1pPr>
          </a:lstStyle>
          <a:p>
            <a:pPr lvl="0"/>
            <a:r>
              <a:rPr lang="en-GB"/>
              <a:t>Body copy</a:t>
            </a:r>
            <a:endParaRPr lang="en-US"/>
          </a:p>
        </p:txBody>
      </p:sp>
      <p:sp>
        <p:nvSpPr>
          <p:cNvPr id="21" name="Text Placeholder 24">
            <a:extLst>
              <a:ext uri="{FF2B5EF4-FFF2-40B4-BE49-F238E27FC236}">
                <a16:creationId xmlns:a16="http://schemas.microsoft.com/office/drawing/2014/main" id="{2C0C78BE-B63B-4D12-49A5-4FB8E14686A3}"/>
              </a:ext>
            </a:extLst>
          </p:cNvPr>
          <p:cNvSpPr>
            <a:spLocks noGrp="1"/>
          </p:cNvSpPr>
          <p:nvPr>
            <p:ph type="body" sz="quarter" idx="14" hasCustomPrompt="1"/>
          </p:nvPr>
        </p:nvSpPr>
        <p:spPr>
          <a:xfrm>
            <a:off x="6462862" y="3571807"/>
            <a:ext cx="2118923" cy="2170626"/>
          </a:xfrm>
        </p:spPr>
        <p:txBody>
          <a:bodyPr anchor="ctr"/>
          <a:lstStyle>
            <a:lvl1pPr algn="ctr">
              <a:buNone/>
              <a:defRPr sz="1600" b="0" i="0">
                <a:latin typeface="Stack Sans Text" pitchFamily="2" charset="77"/>
                <a:cs typeface="Stack Sans Text" pitchFamily="2" charset="77"/>
              </a:defRPr>
            </a:lvl1pPr>
          </a:lstStyle>
          <a:p>
            <a:pPr lvl="0"/>
            <a:r>
              <a:rPr lang="en-GB"/>
              <a:t>Body copy</a:t>
            </a:r>
            <a:endParaRPr lang="en-US"/>
          </a:p>
        </p:txBody>
      </p:sp>
      <p:sp>
        <p:nvSpPr>
          <p:cNvPr id="22" name="Text Placeholder 24">
            <a:extLst>
              <a:ext uri="{FF2B5EF4-FFF2-40B4-BE49-F238E27FC236}">
                <a16:creationId xmlns:a16="http://schemas.microsoft.com/office/drawing/2014/main" id="{869173A2-1D0B-1524-7F51-92305CEFC581}"/>
              </a:ext>
            </a:extLst>
          </p:cNvPr>
          <p:cNvSpPr>
            <a:spLocks noGrp="1"/>
          </p:cNvSpPr>
          <p:nvPr>
            <p:ph type="body" sz="quarter" idx="15" hasCustomPrompt="1"/>
          </p:nvPr>
        </p:nvSpPr>
        <p:spPr>
          <a:xfrm>
            <a:off x="9327982" y="3571807"/>
            <a:ext cx="2118923" cy="2170626"/>
          </a:xfrm>
        </p:spPr>
        <p:txBody>
          <a:bodyPr anchor="ctr"/>
          <a:lstStyle>
            <a:lvl1pPr algn="ctr">
              <a:buNone/>
              <a:defRPr sz="1600" b="0" i="0">
                <a:latin typeface="Stack Sans Text" pitchFamily="2" charset="77"/>
                <a:cs typeface="Stack Sans Text" pitchFamily="2" charset="77"/>
              </a:defRPr>
            </a:lvl1pPr>
          </a:lstStyle>
          <a:p>
            <a:pPr lvl="0"/>
            <a:r>
              <a:rPr lang="en-GB"/>
              <a:t>Body copy</a:t>
            </a:r>
            <a:endParaRPr lang="en-US"/>
          </a:p>
        </p:txBody>
      </p:sp>
    </p:spTree>
    <p:extLst>
      <p:ext uri="{BB962C8B-B14F-4D97-AF65-F5344CB8AC3E}">
        <p14:creationId xmlns:p14="http://schemas.microsoft.com/office/powerpoint/2010/main" val="521914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2"/>
        </a:solidFill>
        <a:effectLst/>
      </p:bgPr>
    </p:bg>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id="{E7D03873-7FF6-BEEA-8409-851373621314}"/>
              </a:ext>
            </a:extLst>
          </p:cNvPr>
          <p:cNvSpPr>
            <a:spLocks noGrp="1"/>
          </p:cNvSpPr>
          <p:nvPr>
            <p:ph type="pic" sz="quarter" idx="13"/>
          </p:nvPr>
        </p:nvSpPr>
        <p:spPr>
          <a:xfrm>
            <a:off x="0" y="0"/>
            <a:ext cx="12192000" cy="6858000"/>
          </a:xfrm>
          <a:custGeom>
            <a:avLst/>
            <a:gdLst>
              <a:gd name="csX0" fmla="*/ 298648 w 12192000"/>
              <a:gd name="csY0" fmla="*/ 254000 h 6858000"/>
              <a:gd name="csX1" fmla="*/ 254125 w 12192000"/>
              <a:gd name="csY1" fmla="*/ 298501 h 6858000"/>
              <a:gd name="csX2" fmla="*/ 254125 w 12192000"/>
              <a:gd name="csY2" fmla="*/ 6582258 h 6858000"/>
              <a:gd name="csX3" fmla="*/ 287466 w 12192000"/>
              <a:gd name="csY3" fmla="*/ 6600546 h 6858000"/>
              <a:gd name="csX4" fmla="*/ 988904 w 12192000"/>
              <a:gd name="csY4" fmla="*/ 6154471 h 6858000"/>
              <a:gd name="csX5" fmla="*/ 1100414 w 12192000"/>
              <a:gd name="csY5" fmla="*/ 6122010 h 6858000"/>
              <a:gd name="csX6" fmla="*/ 5190462 w 12192000"/>
              <a:gd name="csY6" fmla="*/ 6122010 h 6858000"/>
              <a:gd name="csX7" fmla="*/ 5234985 w 12192000"/>
              <a:gd name="csY7" fmla="*/ 6077509 h 6858000"/>
              <a:gd name="csX8" fmla="*/ 5234985 w 12192000"/>
              <a:gd name="csY8" fmla="*/ 298501 h 6858000"/>
              <a:gd name="csX9" fmla="*/ 5190462 w 12192000"/>
              <a:gd name="csY9" fmla="*/ 254000 h 6858000"/>
              <a:gd name="csX10" fmla="*/ 0 w 12192000"/>
              <a:gd name="csY10" fmla="*/ 0 h 6858000"/>
              <a:gd name="csX11" fmla="*/ 12192000 w 12192000"/>
              <a:gd name="csY11" fmla="*/ 0 h 6858000"/>
              <a:gd name="csX12" fmla="*/ 12192000 w 12192000"/>
              <a:gd name="csY12" fmla="*/ 6858000 h 6858000"/>
              <a:gd name="csX13" fmla="*/ 0 w 12192000"/>
              <a:gd name="csY13" fmla="*/ 6858000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12192000" h="6858000">
                <a:moveTo>
                  <a:pt x="298648" y="254000"/>
                </a:moveTo>
                <a:cubicBezTo>
                  <a:pt x="274048" y="254000"/>
                  <a:pt x="254125" y="273914"/>
                  <a:pt x="254125" y="298501"/>
                </a:cubicBezTo>
                <a:lnTo>
                  <a:pt x="254125" y="6582258"/>
                </a:lnTo>
                <a:cubicBezTo>
                  <a:pt x="254125" y="6599377"/>
                  <a:pt x="273032" y="6609741"/>
                  <a:pt x="287466" y="6600546"/>
                </a:cubicBezTo>
                <a:lnTo>
                  <a:pt x="988904" y="6154471"/>
                </a:lnTo>
                <a:cubicBezTo>
                  <a:pt x="1022245" y="6133287"/>
                  <a:pt x="1060923" y="6122010"/>
                  <a:pt x="1100414" y="6122010"/>
                </a:cubicBezTo>
                <a:lnTo>
                  <a:pt x="5190462" y="6122010"/>
                </a:lnTo>
                <a:cubicBezTo>
                  <a:pt x="5215062" y="6122010"/>
                  <a:pt x="5234985" y="6102096"/>
                  <a:pt x="5234985" y="6077509"/>
                </a:cubicBezTo>
                <a:lnTo>
                  <a:pt x="5234985" y="298501"/>
                </a:lnTo>
                <a:cubicBezTo>
                  <a:pt x="5234985" y="273914"/>
                  <a:pt x="5215062" y="254000"/>
                  <a:pt x="5190462" y="254000"/>
                </a:cubicBezTo>
                <a:close/>
                <a:moveTo>
                  <a:pt x="0" y="0"/>
                </a:moveTo>
                <a:lnTo>
                  <a:pt x="12192000" y="0"/>
                </a:lnTo>
                <a:lnTo>
                  <a:pt x="12192000" y="6858000"/>
                </a:lnTo>
                <a:lnTo>
                  <a:pt x="0" y="6858000"/>
                </a:lnTo>
                <a:close/>
              </a:path>
            </a:pathLst>
          </a:custGeom>
          <a:solidFill>
            <a:schemeClr val="tx2"/>
          </a:solidFill>
        </p:spPr>
        <p:txBody>
          <a:bodyPr wrap="square">
            <a:noAutofit/>
          </a:bodyPr>
          <a:lstStyle/>
          <a:p>
            <a:endParaRPr lang="en-US"/>
          </a:p>
        </p:txBody>
      </p:sp>
      <p:sp>
        <p:nvSpPr>
          <p:cNvPr id="3" name="Slide Number Placeholder 5">
            <a:extLst>
              <a:ext uri="{FF2B5EF4-FFF2-40B4-BE49-F238E27FC236}">
                <a16:creationId xmlns:a16="http://schemas.microsoft.com/office/drawing/2014/main" id="{58228D69-7534-F8DC-D163-7D7D820EEDAF}"/>
              </a:ext>
            </a:extLst>
          </p:cNvPr>
          <p:cNvSpPr>
            <a:spLocks noGrp="1"/>
          </p:cNvSpPr>
          <p:nvPr>
            <p:ph type="sldNum" sz="quarter" idx="12"/>
          </p:nvPr>
        </p:nvSpPr>
        <p:spPr>
          <a:xfrm>
            <a:off x="9021006" y="6105132"/>
            <a:ext cx="2743200" cy="365125"/>
          </a:xfrm>
        </p:spPr>
        <p:txBody>
          <a:bodyPr/>
          <a:lstStyle>
            <a:lvl1pPr>
              <a:defRPr b="0" i="0">
                <a:solidFill>
                  <a:schemeClr val="tx1"/>
                </a:solidFill>
                <a:latin typeface="Stack Sans Text" pitchFamily="2" charset="77"/>
                <a:cs typeface="Stack Sans Text" pitchFamily="2" charset="77"/>
              </a:defRPr>
            </a:lvl1pPr>
          </a:lstStyle>
          <a:p>
            <a:fld id="{0FF6D4B7-2736-474C-8D1F-2453ADCC679E}" type="slidenum">
              <a:rPr lang="en-US" smtClean="0"/>
              <a:pPr/>
              <a:t>‹#›</a:t>
            </a:fld>
            <a:endParaRPr lang="en-US"/>
          </a:p>
        </p:txBody>
      </p:sp>
      <p:pic>
        <p:nvPicPr>
          <p:cNvPr id="33" name="Picture 32">
            <a:extLst>
              <a:ext uri="{FF2B5EF4-FFF2-40B4-BE49-F238E27FC236}">
                <a16:creationId xmlns:a16="http://schemas.microsoft.com/office/drawing/2014/main" id="{5B3FC257-80F0-E9FA-0819-9D0785ED89D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4965" y="512458"/>
            <a:ext cx="1721694" cy="548360"/>
          </a:xfrm>
          <a:prstGeom prst="rect">
            <a:avLst/>
          </a:prstGeom>
        </p:spPr>
      </p:pic>
      <p:sp>
        <p:nvSpPr>
          <p:cNvPr id="34" name="Title 1">
            <a:extLst>
              <a:ext uri="{FF2B5EF4-FFF2-40B4-BE49-F238E27FC236}">
                <a16:creationId xmlns:a16="http://schemas.microsoft.com/office/drawing/2014/main" id="{E65EAA48-CDA5-4D98-7076-8BCC90DE7F1B}"/>
              </a:ext>
            </a:extLst>
          </p:cNvPr>
          <p:cNvSpPr>
            <a:spLocks noGrp="1"/>
          </p:cNvSpPr>
          <p:nvPr>
            <p:ph type="ctrTitle" hasCustomPrompt="1"/>
          </p:nvPr>
        </p:nvSpPr>
        <p:spPr>
          <a:xfrm>
            <a:off x="534964" y="1768919"/>
            <a:ext cx="4415113" cy="401061"/>
          </a:xfrm>
        </p:spPr>
        <p:txBody>
          <a:bodyPr anchor="t"/>
          <a:lstStyle>
            <a:lvl1pPr algn="l">
              <a:defRPr sz="2800"/>
            </a:lvl1pPr>
          </a:lstStyle>
          <a:p>
            <a:r>
              <a:rPr lang="en-GB"/>
              <a:t>Header</a:t>
            </a:r>
            <a:endParaRPr lang="en-US"/>
          </a:p>
        </p:txBody>
      </p:sp>
      <p:sp>
        <p:nvSpPr>
          <p:cNvPr id="35" name="Subtitle 2">
            <a:extLst>
              <a:ext uri="{FF2B5EF4-FFF2-40B4-BE49-F238E27FC236}">
                <a16:creationId xmlns:a16="http://schemas.microsoft.com/office/drawing/2014/main" id="{A04A5189-5CD3-6CF4-1AB7-E1291C17A90C}"/>
              </a:ext>
            </a:extLst>
          </p:cNvPr>
          <p:cNvSpPr>
            <a:spLocks noGrp="1"/>
          </p:cNvSpPr>
          <p:nvPr>
            <p:ph type="subTitle" idx="1" hasCustomPrompt="1"/>
          </p:nvPr>
        </p:nvSpPr>
        <p:spPr>
          <a:xfrm>
            <a:off x="534839" y="2169980"/>
            <a:ext cx="4415113" cy="292665"/>
          </a:xfrm>
        </p:spPr>
        <p:txBody>
          <a:bodyPr/>
          <a:lstStyle>
            <a:lvl1pPr marL="0" indent="0" algn="l">
              <a:buNone/>
              <a:defRPr sz="2000" b="0" i="0">
                <a:latin typeface="Stack Sans Text Medium" pitchFamily="2" charset="77"/>
                <a:cs typeface="Stack Sans Text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a:t>
            </a:r>
            <a:endParaRPr lang="en-US"/>
          </a:p>
        </p:txBody>
      </p:sp>
      <p:sp>
        <p:nvSpPr>
          <p:cNvPr id="36" name="Text Placeholder 24">
            <a:extLst>
              <a:ext uri="{FF2B5EF4-FFF2-40B4-BE49-F238E27FC236}">
                <a16:creationId xmlns:a16="http://schemas.microsoft.com/office/drawing/2014/main" id="{69B853AD-3427-4859-46ED-F5001F5F1934}"/>
              </a:ext>
            </a:extLst>
          </p:cNvPr>
          <p:cNvSpPr>
            <a:spLocks noGrp="1"/>
          </p:cNvSpPr>
          <p:nvPr>
            <p:ph type="body" sz="quarter" idx="11" hasCustomPrompt="1"/>
          </p:nvPr>
        </p:nvSpPr>
        <p:spPr>
          <a:xfrm>
            <a:off x="534839" y="2473325"/>
            <a:ext cx="4415113" cy="3208147"/>
          </a:xfrm>
        </p:spPr>
        <p:txBody>
          <a:bodyPr/>
          <a:lstStyle>
            <a:lvl1pPr>
              <a:buNone/>
              <a:defRPr sz="1600" b="0" i="0">
                <a:latin typeface="Stack Sans Text" pitchFamily="2" charset="77"/>
                <a:cs typeface="Stack Sans Text" pitchFamily="2" charset="77"/>
              </a:defRPr>
            </a:lvl1pPr>
          </a:lstStyle>
          <a:p>
            <a:pPr lvl="0"/>
            <a:r>
              <a:rPr lang="en-GB"/>
              <a:t>Body copy</a:t>
            </a:r>
            <a:endParaRPr lang="en-US"/>
          </a:p>
        </p:txBody>
      </p:sp>
    </p:spTree>
    <p:extLst>
      <p:ext uri="{BB962C8B-B14F-4D97-AF65-F5344CB8AC3E}">
        <p14:creationId xmlns:p14="http://schemas.microsoft.com/office/powerpoint/2010/main" val="3095738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bg2"/>
        </a:solidFill>
        <a:effectLst/>
      </p:bgPr>
    </p:bg>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43D1801E-3DBC-A378-DAB7-987668D70A11}"/>
              </a:ext>
            </a:extLst>
          </p:cNvPr>
          <p:cNvSpPr/>
          <p:nvPr/>
        </p:nvSpPr>
        <p:spPr>
          <a:xfrm>
            <a:off x="6384035" y="1078983"/>
            <a:ext cx="5524754" cy="4694690"/>
          </a:xfrm>
          <a:custGeom>
            <a:avLst/>
            <a:gdLst>
              <a:gd name="csX0" fmla="*/ 0 w 5524754"/>
              <a:gd name="csY0" fmla="*/ 4645288 h 4694690"/>
              <a:gd name="csX1" fmla="*/ 49403 w 5524754"/>
              <a:gd name="csY1" fmla="*/ 4694691 h 4694690"/>
              <a:gd name="csX2" fmla="*/ 5475351 w 5524754"/>
              <a:gd name="csY2" fmla="*/ 4694691 h 4694690"/>
              <a:gd name="csX3" fmla="*/ 5524754 w 5524754"/>
              <a:gd name="csY3" fmla="*/ 4645288 h 4694690"/>
              <a:gd name="csX4" fmla="*/ 5524754 w 5524754"/>
              <a:gd name="csY4" fmla="*/ 1825761 h 4694690"/>
              <a:gd name="csX5" fmla="*/ 5447920 w 5524754"/>
              <a:gd name="csY5" fmla="*/ 1694697 h 4694690"/>
              <a:gd name="csX6" fmla="*/ 2832799 w 5524754"/>
              <a:gd name="csY6" fmla="*/ 17408 h 4694690"/>
              <a:gd name="csX7" fmla="*/ 2714752 w 5524754"/>
              <a:gd name="csY7" fmla="*/ 17027 h 4694690"/>
              <a:gd name="csX8" fmla="*/ 81407 w 5524754"/>
              <a:gd name="csY8" fmla="*/ 1692474 h 4694690"/>
              <a:gd name="csX9" fmla="*/ 64 w 5524754"/>
              <a:gd name="csY9" fmla="*/ 1833317 h 4694690"/>
              <a:gd name="csX10" fmla="*/ 64 w 5524754"/>
              <a:gd name="csY10" fmla="*/ 4645224 h 469469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5524754" h="4694690">
                <a:moveTo>
                  <a:pt x="0" y="4645288"/>
                </a:moveTo>
                <a:cubicBezTo>
                  <a:pt x="0" y="4672593"/>
                  <a:pt x="22098" y="4694691"/>
                  <a:pt x="49403" y="4694691"/>
                </a:cubicBezTo>
                <a:lnTo>
                  <a:pt x="5475351" y="4694691"/>
                </a:lnTo>
                <a:cubicBezTo>
                  <a:pt x="5502657" y="4694691"/>
                  <a:pt x="5524754" y="4672593"/>
                  <a:pt x="5524754" y="4645288"/>
                </a:cubicBezTo>
                <a:lnTo>
                  <a:pt x="5524754" y="1825761"/>
                </a:lnTo>
                <a:cubicBezTo>
                  <a:pt x="5520881" y="1772548"/>
                  <a:pt x="5493195" y="1723716"/>
                  <a:pt x="5447920" y="1694697"/>
                </a:cubicBezTo>
                <a:lnTo>
                  <a:pt x="2832799" y="17408"/>
                </a:lnTo>
                <a:cubicBezTo>
                  <a:pt x="2796858" y="-5643"/>
                  <a:pt x="2750821" y="-5833"/>
                  <a:pt x="2714752" y="17027"/>
                </a:cubicBezTo>
                <a:cubicBezTo>
                  <a:pt x="2011997" y="461463"/>
                  <a:pt x="449072" y="1458159"/>
                  <a:pt x="81407" y="1692474"/>
                </a:cubicBezTo>
                <a:cubicBezTo>
                  <a:pt x="33211" y="1723208"/>
                  <a:pt x="1207" y="1776294"/>
                  <a:pt x="64" y="1833317"/>
                </a:cubicBezTo>
                <a:lnTo>
                  <a:pt x="64" y="4645224"/>
                </a:lnTo>
                <a:close/>
              </a:path>
            </a:pathLst>
          </a:custGeom>
          <a:solidFill>
            <a:srgbClr val="D4E5D7"/>
          </a:solidFill>
          <a:ln w="6350" cap="flat">
            <a:noFill/>
            <a:prstDash val="solid"/>
            <a:miter/>
          </a:ln>
        </p:spPr>
        <p:txBody>
          <a:bodyPr/>
          <a:lstStyle/>
          <a:p>
            <a:endParaRPr lang="en-GB"/>
          </a:p>
        </p:txBody>
      </p:sp>
      <p:sp>
        <p:nvSpPr>
          <p:cNvPr id="16" name="Freeform 15">
            <a:extLst>
              <a:ext uri="{FF2B5EF4-FFF2-40B4-BE49-F238E27FC236}">
                <a16:creationId xmlns:a16="http://schemas.microsoft.com/office/drawing/2014/main" id="{58B875BB-0CEE-7CCA-4E7D-D5B2148194D3}"/>
              </a:ext>
            </a:extLst>
          </p:cNvPr>
          <p:cNvSpPr/>
          <p:nvPr/>
        </p:nvSpPr>
        <p:spPr>
          <a:xfrm>
            <a:off x="9670387" y="1079055"/>
            <a:ext cx="2233576" cy="1468012"/>
          </a:xfrm>
          <a:custGeom>
            <a:avLst/>
            <a:gdLst>
              <a:gd name="csX0" fmla="*/ 2157504 w 2233576"/>
              <a:gd name="csY0" fmla="*/ 1460119 h 1468012"/>
              <a:gd name="csX1" fmla="*/ 2233577 w 2233576"/>
              <a:gd name="csY1" fmla="*/ 1418527 h 1468012"/>
              <a:gd name="csX2" fmla="*/ 2233577 w 2233576"/>
              <a:gd name="csY2" fmla="*/ 49403 h 1468012"/>
              <a:gd name="csX3" fmla="*/ 2184174 w 2233576"/>
              <a:gd name="csY3" fmla="*/ 0 h 1468012"/>
              <a:gd name="csX4" fmla="*/ 49494 w 2233576"/>
              <a:gd name="csY4" fmla="*/ 0 h 1468012"/>
              <a:gd name="csX5" fmla="*/ 22824 w 2233576"/>
              <a:gd name="csY5" fmla="*/ 90996 h 1468012"/>
              <a:gd name="csX6" fmla="*/ 2157504 w 2233576"/>
              <a:gd name="csY6" fmla="*/ 1460119 h 1468012"/>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233576" h="1468012">
                <a:moveTo>
                  <a:pt x="2157504" y="1460119"/>
                </a:moveTo>
                <a:cubicBezTo>
                  <a:pt x="2190396" y="1481201"/>
                  <a:pt x="2233577" y="1457579"/>
                  <a:pt x="2233577" y="1418527"/>
                </a:cubicBezTo>
                <a:lnTo>
                  <a:pt x="2233577" y="49403"/>
                </a:lnTo>
                <a:cubicBezTo>
                  <a:pt x="2233577" y="22098"/>
                  <a:pt x="2211479" y="0"/>
                  <a:pt x="2184174" y="0"/>
                </a:cubicBezTo>
                <a:lnTo>
                  <a:pt x="49494" y="0"/>
                </a:lnTo>
                <a:cubicBezTo>
                  <a:pt x="155" y="0"/>
                  <a:pt x="-18705" y="64389"/>
                  <a:pt x="22824" y="90996"/>
                </a:cubicBezTo>
                <a:lnTo>
                  <a:pt x="2157504" y="1460119"/>
                </a:lnTo>
                <a:close/>
              </a:path>
            </a:pathLst>
          </a:custGeom>
          <a:solidFill>
            <a:srgbClr val="08A548"/>
          </a:solidFill>
          <a:ln w="6350" cap="flat">
            <a:noFill/>
            <a:prstDash val="solid"/>
            <a:miter/>
          </a:ln>
        </p:spPr>
        <p:txBody>
          <a:bodyPr/>
          <a:lstStyle/>
          <a:p>
            <a:endParaRPr lang="en-GB"/>
          </a:p>
        </p:txBody>
      </p:sp>
      <p:sp>
        <p:nvSpPr>
          <p:cNvPr id="17" name="Freeform 16">
            <a:extLst>
              <a:ext uri="{FF2B5EF4-FFF2-40B4-BE49-F238E27FC236}">
                <a16:creationId xmlns:a16="http://schemas.microsoft.com/office/drawing/2014/main" id="{D3D6214B-1F96-EA48-67D6-DEE3672A929E}"/>
              </a:ext>
            </a:extLst>
          </p:cNvPr>
          <p:cNvSpPr/>
          <p:nvPr/>
        </p:nvSpPr>
        <p:spPr>
          <a:xfrm>
            <a:off x="6384035" y="1079055"/>
            <a:ext cx="2256118" cy="1472192"/>
          </a:xfrm>
          <a:custGeom>
            <a:avLst/>
            <a:gdLst>
              <a:gd name="csX0" fmla="*/ 75946 w 2256118"/>
              <a:gd name="csY0" fmla="*/ 1464374 h 1472192"/>
              <a:gd name="csX1" fmla="*/ 170688 w 2256118"/>
              <a:gd name="csY1" fmla="*/ 1403985 h 1472192"/>
              <a:gd name="csX2" fmla="*/ 2233105 w 2256118"/>
              <a:gd name="csY2" fmla="*/ 91123 h 1472192"/>
              <a:gd name="csX3" fmla="*/ 2206625 w 2256118"/>
              <a:gd name="csY3" fmla="*/ 0 h 1472192"/>
              <a:gd name="csX4" fmla="*/ 49403 w 2256118"/>
              <a:gd name="csY4" fmla="*/ 0 h 1472192"/>
              <a:gd name="csX5" fmla="*/ 0 w 2256118"/>
              <a:gd name="csY5" fmla="*/ 49403 h 1472192"/>
              <a:gd name="csX6" fmla="*/ 0 w 2256118"/>
              <a:gd name="csY6" fmla="*/ 1422718 h 1472192"/>
              <a:gd name="csX7" fmla="*/ 75946 w 2256118"/>
              <a:gd name="csY7" fmla="*/ 1464374 h 147219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256118" h="1472192">
                <a:moveTo>
                  <a:pt x="75946" y="1464374"/>
                </a:moveTo>
                <a:lnTo>
                  <a:pt x="170688" y="1403985"/>
                </a:lnTo>
                <a:cubicBezTo>
                  <a:pt x="621220" y="1116838"/>
                  <a:pt x="1570038" y="512001"/>
                  <a:pt x="2233105" y="91123"/>
                </a:cubicBezTo>
                <a:cubicBezTo>
                  <a:pt x="2274888" y="64643"/>
                  <a:pt x="2256028" y="0"/>
                  <a:pt x="2206625" y="0"/>
                </a:cubicBezTo>
                <a:lnTo>
                  <a:pt x="49403" y="0"/>
                </a:lnTo>
                <a:cubicBezTo>
                  <a:pt x="22098" y="0"/>
                  <a:pt x="0" y="22098"/>
                  <a:pt x="0" y="49403"/>
                </a:cubicBezTo>
                <a:lnTo>
                  <a:pt x="0" y="1422718"/>
                </a:lnTo>
                <a:cubicBezTo>
                  <a:pt x="0" y="1461707"/>
                  <a:pt x="43053" y="1485329"/>
                  <a:pt x="75946" y="1464374"/>
                </a:cubicBezTo>
                <a:close/>
              </a:path>
            </a:pathLst>
          </a:custGeom>
          <a:solidFill>
            <a:srgbClr val="08A548"/>
          </a:solidFill>
          <a:ln w="6350" cap="flat">
            <a:noFill/>
            <a:prstDash val="solid"/>
            <a:miter/>
          </a:ln>
        </p:spPr>
        <p:txBody>
          <a:bodyPr/>
          <a:lstStyle/>
          <a:p>
            <a:endParaRPr lang="en-GB"/>
          </a:p>
        </p:txBody>
      </p:sp>
      <p:sp>
        <p:nvSpPr>
          <p:cNvPr id="18" name="Freeform 17">
            <a:extLst>
              <a:ext uri="{FF2B5EF4-FFF2-40B4-BE49-F238E27FC236}">
                <a16:creationId xmlns:a16="http://schemas.microsoft.com/office/drawing/2014/main" id="{950E2951-E4B1-600D-A8AB-1A65FF208111}"/>
              </a:ext>
            </a:extLst>
          </p:cNvPr>
          <p:cNvSpPr/>
          <p:nvPr/>
        </p:nvSpPr>
        <p:spPr>
          <a:xfrm>
            <a:off x="6378194" y="5969444"/>
            <a:ext cx="5531548" cy="888555"/>
          </a:xfrm>
          <a:custGeom>
            <a:avLst/>
            <a:gdLst>
              <a:gd name="csX0" fmla="*/ 5482146 w 5531548"/>
              <a:gd name="csY0" fmla="*/ 0 h 888555"/>
              <a:gd name="csX1" fmla="*/ 49403 w 5531548"/>
              <a:gd name="csY1" fmla="*/ 0 h 888555"/>
              <a:gd name="csX2" fmla="*/ 0 w 5531548"/>
              <a:gd name="csY2" fmla="*/ 49403 h 888555"/>
              <a:gd name="csX3" fmla="*/ 0 w 5531548"/>
              <a:gd name="csY3" fmla="*/ 888555 h 888555"/>
              <a:gd name="csX4" fmla="*/ 5531549 w 5531548"/>
              <a:gd name="csY4" fmla="*/ 888555 h 888555"/>
              <a:gd name="csX5" fmla="*/ 5531549 w 5531548"/>
              <a:gd name="csY5" fmla="*/ 49403 h 888555"/>
              <a:gd name="csX6" fmla="*/ 5482146 w 5531548"/>
              <a:gd name="csY6" fmla="*/ 0 h 888555"/>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531548" h="888555">
                <a:moveTo>
                  <a:pt x="5482146" y="0"/>
                </a:moveTo>
                <a:lnTo>
                  <a:pt x="49403" y="0"/>
                </a:lnTo>
                <a:cubicBezTo>
                  <a:pt x="22098" y="0"/>
                  <a:pt x="0" y="22098"/>
                  <a:pt x="0" y="49403"/>
                </a:cubicBezTo>
                <a:lnTo>
                  <a:pt x="0" y="888555"/>
                </a:lnTo>
                <a:lnTo>
                  <a:pt x="5531549" y="888555"/>
                </a:lnTo>
                <a:lnTo>
                  <a:pt x="5531549" y="49403"/>
                </a:lnTo>
                <a:cubicBezTo>
                  <a:pt x="5531549" y="22098"/>
                  <a:pt x="5509450" y="0"/>
                  <a:pt x="5482146" y="0"/>
                </a:cubicBezTo>
                <a:close/>
              </a:path>
            </a:pathLst>
          </a:custGeom>
          <a:solidFill>
            <a:srgbClr val="2FD170"/>
          </a:solidFill>
          <a:ln w="6350" cap="flat">
            <a:noFill/>
            <a:prstDash val="solid"/>
            <a:miter/>
          </a:ln>
        </p:spPr>
        <p:txBody>
          <a:bodyPr/>
          <a:lstStyle/>
          <a:p>
            <a:endParaRPr lang="en-GB"/>
          </a:p>
        </p:txBody>
      </p:sp>
      <p:sp>
        <p:nvSpPr>
          <p:cNvPr id="19" name="Freeform 18">
            <a:extLst>
              <a:ext uri="{FF2B5EF4-FFF2-40B4-BE49-F238E27FC236}">
                <a16:creationId xmlns:a16="http://schemas.microsoft.com/office/drawing/2014/main" id="{F964E5EA-6266-3B15-C715-7B7E636B0D37}"/>
              </a:ext>
            </a:extLst>
          </p:cNvPr>
          <p:cNvSpPr/>
          <p:nvPr/>
        </p:nvSpPr>
        <p:spPr>
          <a:xfrm>
            <a:off x="6378194" y="19050"/>
            <a:ext cx="5531167" cy="864298"/>
          </a:xfrm>
          <a:custGeom>
            <a:avLst/>
            <a:gdLst>
              <a:gd name="csX0" fmla="*/ 0 w 5531167"/>
              <a:gd name="csY0" fmla="*/ 814896 h 864298"/>
              <a:gd name="csX1" fmla="*/ 49403 w 5531167"/>
              <a:gd name="csY1" fmla="*/ 864299 h 864298"/>
              <a:gd name="csX2" fmla="*/ 5481637 w 5531167"/>
              <a:gd name="csY2" fmla="*/ 864299 h 864298"/>
              <a:gd name="csX3" fmla="*/ 5531041 w 5531167"/>
              <a:gd name="csY3" fmla="*/ 814896 h 864298"/>
              <a:gd name="csX4" fmla="*/ 5531168 w 5531167"/>
              <a:gd name="csY4" fmla="*/ 0 h 864298"/>
              <a:gd name="csX5" fmla="*/ 0 w 5531167"/>
              <a:gd name="csY5" fmla="*/ 0 h 864298"/>
              <a:gd name="csX6" fmla="*/ 0 w 5531167"/>
              <a:gd name="csY6" fmla="*/ 814896 h 864298"/>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531167" h="864298">
                <a:moveTo>
                  <a:pt x="0" y="814896"/>
                </a:moveTo>
                <a:cubicBezTo>
                  <a:pt x="0" y="842201"/>
                  <a:pt x="22098" y="864299"/>
                  <a:pt x="49403" y="864299"/>
                </a:cubicBezTo>
                <a:lnTo>
                  <a:pt x="5481637" y="864299"/>
                </a:lnTo>
                <a:cubicBezTo>
                  <a:pt x="5508943" y="864299"/>
                  <a:pt x="5531041" y="842201"/>
                  <a:pt x="5531041" y="814896"/>
                </a:cubicBezTo>
                <a:lnTo>
                  <a:pt x="5531168" y="0"/>
                </a:lnTo>
                <a:lnTo>
                  <a:pt x="0" y="0"/>
                </a:lnTo>
                <a:lnTo>
                  <a:pt x="0" y="814896"/>
                </a:lnTo>
                <a:close/>
              </a:path>
            </a:pathLst>
          </a:custGeom>
          <a:solidFill>
            <a:srgbClr val="00BF4D"/>
          </a:solidFill>
          <a:ln w="6350" cap="flat">
            <a:noFill/>
            <a:prstDash val="solid"/>
            <a:miter/>
          </a:ln>
        </p:spPr>
        <p:txBody>
          <a:bodyPr/>
          <a:lstStyle/>
          <a:p>
            <a:endParaRPr lang="en-GB"/>
          </a:p>
        </p:txBody>
      </p:sp>
      <p:sp>
        <p:nvSpPr>
          <p:cNvPr id="3" name="Slide Number Placeholder 5">
            <a:extLst>
              <a:ext uri="{FF2B5EF4-FFF2-40B4-BE49-F238E27FC236}">
                <a16:creationId xmlns:a16="http://schemas.microsoft.com/office/drawing/2014/main" id="{58228D69-7534-F8DC-D163-7D7D820EEDAF}"/>
              </a:ext>
            </a:extLst>
          </p:cNvPr>
          <p:cNvSpPr>
            <a:spLocks noGrp="1"/>
          </p:cNvSpPr>
          <p:nvPr>
            <p:ph type="sldNum" sz="quarter" idx="12"/>
          </p:nvPr>
        </p:nvSpPr>
        <p:spPr>
          <a:xfrm>
            <a:off x="9021006" y="6105132"/>
            <a:ext cx="2743200" cy="365125"/>
          </a:xfrm>
        </p:spPr>
        <p:txBody>
          <a:bodyPr/>
          <a:lstStyle>
            <a:lvl1pPr>
              <a:defRPr b="0" i="0">
                <a:solidFill>
                  <a:schemeClr val="tx1"/>
                </a:solidFill>
                <a:latin typeface="Stack Sans Text" pitchFamily="2" charset="77"/>
                <a:cs typeface="Stack Sans Text" pitchFamily="2" charset="77"/>
              </a:defRPr>
            </a:lvl1pPr>
          </a:lstStyle>
          <a:p>
            <a:fld id="{0FF6D4B7-2736-474C-8D1F-2453ADCC679E}" type="slidenum">
              <a:rPr lang="en-US" smtClean="0"/>
              <a:pPr/>
              <a:t>‹#›</a:t>
            </a:fld>
            <a:endParaRPr lang="en-US"/>
          </a:p>
        </p:txBody>
      </p:sp>
      <p:pic>
        <p:nvPicPr>
          <p:cNvPr id="8" name="Picture 7">
            <a:extLst>
              <a:ext uri="{FF2B5EF4-FFF2-40B4-BE49-F238E27FC236}">
                <a16:creationId xmlns:a16="http://schemas.microsoft.com/office/drawing/2014/main" id="{C61A2FD6-2673-A12D-41A6-6274E2895EA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4965" y="512458"/>
            <a:ext cx="1721694" cy="548360"/>
          </a:xfrm>
          <a:prstGeom prst="rect">
            <a:avLst/>
          </a:prstGeom>
        </p:spPr>
      </p:pic>
      <p:sp>
        <p:nvSpPr>
          <p:cNvPr id="9" name="Title 1">
            <a:extLst>
              <a:ext uri="{FF2B5EF4-FFF2-40B4-BE49-F238E27FC236}">
                <a16:creationId xmlns:a16="http://schemas.microsoft.com/office/drawing/2014/main" id="{70D62F15-4DD5-8884-FDD2-1460732F13B9}"/>
              </a:ext>
            </a:extLst>
          </p:cNvPr>
          <p:cNvSpPr>
            <a:spLocks noGrp="1"/>
          </p:cNvSpPr>
          <p:nvPr>
            <p:ph type="ctrTitle" hasCustomPrompt="1"/>
          </p:nvPr>
        </p:nvSpPr>
        <p:spPr>
          <a:xfrm>
            <a:off x="534964" y="1768919"/>
            <a:ext cx="5561035" cy="401061"/>
          </a:xfrm>
        </p:spPr>
        <p:txBody>
          <a:bodyPr anchor="t"/>
          <a:lstStyle>
            <a:lvl1pPr algn="l">
              <a:defRPr sz="2800"/>
            </a:lvl1pPr>
          </a:lstStyle>
          <a:p>
            <a:r>
              <a:rPr lang="en-GB"/>
              <a:t>Header</a:t>
            </a:r>
            <a:endParaRPr lang="en-US"/>
          </a:p>
        </p:txBody>
      </p:sp>
      <p:sp>
        <p:nvSpPr>
          <p:cNvPr id="10" name="Subtitle 2">
            <a:extLst>
              <a:ext uri="{FF2B5EF4-FFF2-40B4-BE49-F238E27FC236}">
                <a16:creationId xmlns:a16="http://schemas.microsoft.com/office/drawing/2014/main" id="{4BE60FD6-5F21-FFDA-DEA5-513F54E831C1}"/>
              </a:ext>
            </a:extLst>
          </p:cNvPr>
          <p:cNvSpPr>
            <a:spLocks noGrp="1"/>
          </p:cNvSpPr>
          <p:nvPr>
            <p:ph type="subTitle" idx="1" hasCustomPrompt="1"/>
          </p:nvPr>
        </p:nvSpPr>
        <p:spPr>
          <a:xfrm>
            <a:off x="534839" y="2169980"/>
            <a:ext cx="5561035" cy="292665"/>
          </a:xfrm>
        </p:spPr>
        <p:txBody>
          <a:bodyPr/>
          <a:lstStyle>
            <a:lvl1pPr marL="0" indent="0" algn="l">
              <a:buNone/>
              <a:defRPr sz="2000" b="0" i="0">
                <a:latin typeface="Stack Sans Text Medium" pitchFamily="2" charset="77"/>
                <a:cs typeface="Stack Sans Text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a:t>
            </a:r>
            <a:endParaRPr lang="en-US"/>
          </a:p>
        </p:txBody>
      </p:sp>
      <p:sp>
        <p:nvSpPr>
          <p:cNvPr id="2" name="Text Placeholder 24">
            <a:extLst>
              <a:ext uri="{FF2B5EF4-FFF2-40B4-BE49-F238E27FC236}">
                <a16:creationId xmlns:a16="http://schemas.microsoft.com/office/drawing/2014/main" id="{B1C8EAC5-EBE9-ADA6-CA3D-AEE9CBB64AEF}"/>
              </a:ext>
            </a:extLst>
          </p:cNvPr>
          <p:cNvSpPr>
            <a:spLocks noGrp="1"/>
          </p:cNvSpPr>
          <p:nvPr>
            <p:ph type="body" sz="quarter" idx="11" hasCustomPrompt="1"/>
          </p:nvPr>
        </p:nvSpPr>
        <p:spPr>
          <a:xfrm>
            <a:off x="534839" y="2473325"/>
            <a:ext cx="5561035" cy="3872217"/>
          </a:xfrm>
        </p:spPr>
        <p:txBody>
          <a:bodyPr/>
          <a:lstStyle>
            <a:lvl1pPr>
              <a:buNone/>
              <a:defRPr sz="1600" b="0" i="0">
                <a:latin typeface="Stack Sans Text" pitchFamily="2" charset="77"/>
                <a:cs typeface="Stack Sans Text" pitchFamily="2" charset="77"/>
              </a:defRPr>
            </a:lvl1pPr>
          </a:lstStyle>
          <a:p>
            <a:pPr lvl="0"/>
            <a:r>
              <a:rPr lang="en-GB"/>
              <a:t>Body copy</a:t>
            </a:r>
            <a:endParaRPr lang="en-US"/>
          </a:p>
        </p:txBody>
      </p:sp>
      <p:sp>
        <p:nvSpPr>
          <p:cNvPr id="4" name="Title 1">
            <a:extLst>
              <a:ext uri="{FF2B5EF4-FFF2-40B4-BE49-F238E27FC236}">
                <a16:creationId xmlns:a16="http://schemas.microsoft.com/office/drawing/2014/main" id="{90E9D2F4-5BF9-6AAB-EC5D-70F7DC73608F}"/>
              </a:ext>
            </a:extLst>
          </p:cNvPr>
          <p:cNvSpPr txBox="1">
            <a:spLocks/>
          </p:cNvSpPr>
          <p:nvPr userDrawn="1"/>
        </p:nvSpPr>
        <p:spPr>
          <a:xfrm>
            <a:off x="7521210" y="2865788"/>
            <a:ext cx="3250405" cy="67987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0" i="0" kern="1200">
                <a:solidFill>
                  <a:schemeClr val="tx1"/>
                </a:solidFill>
                <a:latin typeface="Stack Sans Text Medium" pitchFamily="2" charset="77"/>
                <a:ea typeface="+mj-ea"/>
                <a:cs typeface="Stack Sans Text Medium" pitchFamily="2" charset="77"/>
              </a:defRPr>
            </a:lvl1pPr>
          </a:lstStyle>
          <a:p>
            <a:pPr algn="ctr"/>
            <a:r>
              <a:rPr lang="en-GB" sz="4800"/>
              <a:t>Stat</a:t>
            </a:r>
            <a:endParaRPr lang="en-US" sz="4800"/>
          </a:p>
        </p:txBody>
      </p:sp>
      <p:sp>
        <p:nvSpPr>
          <p:cNvPr id="5" name="Subtitle 2">
            <a:extLst>
              <a:ext uri="{FF2B5EF4-FFF2-40B4-BE49-F238E27FC236}">
                <a16:creationId xmlns:a16="http://schemas.microsoft.com/office/drawing/2014/main" id="{0933D391-2E66-27EB-056E-FCEC30D50FF6}"/>
              </a:ext>
            </a:extLst>
          </p:cNvPr>
          <p:cNvSpPr txBox="1">
            <a:spLocks/>
          </p:cNvSpPr>
          <p:nvPr userDrawn="1"/>
        </p:nvSpPr>
        <p:spPr>
          <a:xfrm>
            <a:off x="7010896" y="3677166"/>
            <a:ext cx="4265761" cy="177360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Stack Sans Text Medium" pitchFamily="2" charset="77"/>
                <a:ea typeface="+mn-ea"/>
                <a:cs typeface="Stack Sans Text Medium"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Stack Sans Text" pitchFamily="2" charset="77"/>
                <a:ea typeface="+mn-ea"/>
                <a:cs typeface="Stack Sans Text" pitchFamily="2" charset="77"/>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Stack Sans Text" pitchFamily="2" charset="77"/>
                <a:ea typeface="+mn-ea"/>
                <a:cs typeface="Stack Sans Text" pitchFamily="2" charset="77"/>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Stack Sans Text" pitchFamily="2" charset="77"/>
                <a:ea typeface="+mn-ea"/>
                <a:cs typeface="Stack Sans Text" pitchFamily="2" charset="77"/>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Stack Sans Text" pitchFamily="2" charset="77"/>
                <a:ea typeface="+mn-ea"/>
                <a:cs typeface="Stack Sans Text" pitchFamily="2"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GB" b="0" i="0">
                <a:latin typeface="Stack Sans Text" pitchFamily="2" charset="77"/>
                <a:cs typeface="Stack Sans Text" pitchFamily="2" charset="77"/>
              </a:rPr>
              <a:t>Subtitle</a:t>
            </a:r>
            <a:endParaRPr lang="en-US" b="0" i="0">
              <a:latin typeface="Stack Sans Text" pitchFamily="2" charset="77"/>
              <a:cs typeface="Stack Sans Text" pitchFamily="2" charset="77"/>
            </a:endParaRPr>
          </a:p>
        </p:txBody>
      </p:sp>
    </p:spTree>
    <p:extLst>
      <p:ext uri="{BB962C8B-B14F-4D97-AF65-F5344CB8AC3E}">
        <p14:creationId xmlns:p14="http://schemas.microsoft.com/office/powerpoint/2010/main" val="1510777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ext &amp; Image-2">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AC7475A-D825-27AD-E90C-6D6F89113927}"/>
              </a:ext>
            </a:extLst>
          </p:cNvPr>
          <p:cNvSpPr>
            <a:spLocks noGrp="1"/>
          </p:cNvSpPr>
          <p:nvPr>
            <p:ph type="ctrTitle"/>
          </p:nvPr>
        </p:nvSpPr>
        <p:spPr>
          <a:xfrm>
            <a:off x="1152353" y="1053550"/>
            <a:ext cx="4922923" cy="541204"/>
          </a:xfrm>
        </p:spPr>
        <p:txBody>
          <a:bodyPr anchor="t">
            <a:noAutofit/>
          </a:bodyPr>
          <a:lstStyle>
            <a:lvl1pPr algn="l">
              <a:defRPr sz="3200">
                <a:solidFill>
                  <a:schemeClr val="tx1"/>
                </a:solidFill>
              </a:defRPr>
            </a:lvl1pPr>
          </a:lstStyle>
          <a:p>
            <a:r>
              <a:rPr lang="en-US"/>
              <a:t>Click to edit Master title style</a:t>
            </a:r>
          </a:p>
        </p:txBody>
      </p:sp>
      <p:sp>
        <p:nvSpPr>
          <p:cNvPr id="2" name="Content Placeholder 19">
            <a:extLst>
              <a:ext uri="{FF2B5EF4-FFF2-40B4-BE49-F238E27FC236}">
                <a16:creationId xmlns:a16="http://schemas.microsoft.com/office/drawing/2014/main" id="{13326030-A74D-2B00-AF2B-8DF9972FFEFF}"/>
              </a:ext>
            </a:extLst>
          </p:cNvPr>
          <p:cNvSpPr>
            <a:spLocks noGrp="1"/>
          </p:cNvSpPr>
          <p:nvPr>
            <p:ph sz="quarter" idx="15"/>
          </p:nvPr>
        </p:nvSpPr>
        <p:spPr>
          <a:xfrm>
            <a:off x="1152354" y="2017643"/>
            <a:ext cx="4922923" cy="4142296"/>
          </a:xfrm>
        </p:spPr>
        <p:txBody>
          <a:bodyPr>
            <a:normAutofit/>
          </a:bodyPr>
          <a:lstStyle>
            <a:lvl1pPr marL="0" indent="0">
              <a:lnSpc>
                <a:spcPct val="100000"/>
              </a:lnSpc>
              <a:buNone/>
              <a:defRPr sz="2000"/>
            </a:lvl1pPr>
            <a:lvl2pPr>
              <a:defRPr sz="1200"/>
            </a:lvl2pPr>
          </a:lstStyle>
          <a:p>
            <a:pPr lvl="0"/>
            <a:r>
              <a:rPr lang="en-US"/>
              <a:t>Click to edit Master text styles</a:t>
            </a:r>
          </a:p>
        </p:txBody>
      </p:sp>
      <p:sp>
        <p:nvSpPr>
          <p:cNvPr id="3" name="Picture Placeholder 2">
            <a:extLst>
              <a:ext uri="{FF2B5EF4-FFF2-40B4-BE49-F238E27FC236}">
                <a16:creationId xmlns:a16="http://schemas.microsoft.com/office/drawing/2014/main" id="{530F2710-FC3C-27DC-6499-365E8CF85798}"/>
              </a:ext>
            </a:extLst>
          </p:cNvPr>
          <p:cNvSpPr>
            <a:spLocks noGrp="1"/>
          </p:cNvSpPr>
          <p:nvPr>
            <p:ph type="pic" sz="quarter" idx="10"/>
          </p:nvPr>
        </p:nvSpPr>
        <p:spPr>
          <a:xfrm>
            <a:off x="6711038" y="242471"/>
            <a:ext cx="5225882" cy="6360069"/>
          </a:xfrm>
          <a:custGeom>
            <a:avLst/>
            <a:gdLst>
              <a:gd name="connsiteX0" fmla="*/ 2623219 w 5225882"/>
              <a:gd name="connsiteY0" fmla="*/ 1 h 6360069"/>
              <a:gd name="connsiteX1" fmla="*/ 2679024 w 5225882"/>
              <a:gd name="connsiteY1" fmla="*/ 16423 h 6360069"/>
              <a:gd name="connsiteX2" fmla="*/ 5152458 w 5225882"/>
              <a:gd name="connsiteY2" fmla="*/ 1602857 h 6360069"/>
              <a:gd name="connsiteX3" fmla="*/ 5225050 w 5225882"/>
              <a:gd name="connsiteY3" fmla="*/ 1726636 h 6360069"/>
              <a:gd name="connsiteX4" fmla="*/ 5225050 w 5225882"/>
              <a:gd name="connsiteY4" fmla="*/ 1949847 h 6360069"/>
              <a:gd name="connsiteX5" fmla="*/ 5225882 w 5225882"/>
              <a:gd name="connsiteY5" fmla="*/ 2408037 h 6360069"/>
              <a:gd name="connsiteX6" fmla="*/ 5225882 w 5225882"/>
              <a:gd name="connsiteY6" fmla="*/ 6198950 h 6360069"/>
              <a:gd name="connsiteX7" fmla="*/ 5064763 w 5225882"/>
              <a:gd name="connsiteY7" fmla="*/ 6360069 h 6360069"/>
              <a:gd name="connsiteX8" fmla="*/ 4468118 w 5225882"/>
              <a:gd name="connsiteY8" fmla="*/ 6360069 h 6360069"/>
              <a:gd name="connsiteX9" fmla="*/ 4468118 w 5225882"/>
              <a:gd name="connsiteY9" fmla="*/ 6359653 h 6360069"/>
              <a:gd name="connsiteX10" fmla="*/ 164476 w 5225882"/>
              <a:gd name="connsiteY10" fmla="*/ 6359653 h 6360069"/>
              <a:gd name="connsiteX11" fmla="*/ 2934 w 5225882"/>
              <a:gd name="connsiteY11" fmla="*/ 6198111 h 6360069"/>
              <a:gd name="connsiteX12" fmla="*/ 839 w 5225882"/>
              <a:gd name="connsiteY12" fmla="*/ 2422295 h 6360069"/>
              <a:gd name="connsiteX13" fmla="*/ 0 w 5225882"/>
              <a:gd name="connsiteY13" fmla="*/ 2013623 h 6360069"/>
              <a:gd name="connsiteX14" fmla="*/ 0 w 5225882"/>
              <a:gd name="connsiteY14" fmla="*/ 1733766 h 6360069"/>
              <a:gd name="connsiteX15" fmla="*/ 76780 w 5225882"/>
              <a:gd name="connsiteY15" fmla="*/ 1600762 h 6360069"/>
              <a:gd name="connsiteX16" fmla="*/ 2567415 w 5225882"/>
              <a:gd name="connsiteY16" fmla="*/ 16000 h 6360069"/>
              <a:gd name="connsiteX17" fmla="*/ 2623219 w 5225882"/>
              <a:gd name="connsiteY17" fmla="*/ 1 h 6360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225882" h="6360069">
                <a:moveTo>
                  <a:pt x="2623219" y="1"/>
                </a:moveTo>
                <a:cubicBezTo>
                  <a:pt x="2642624" y="54"/>
                  <a:pt x="2662029" y="5511"/>
                  <a:pt x="2679024" y="16423"/>
                </a:cubicBezTo>
                <a:lnTo>
                  <a:pt x="5152458" y="1602857"/>
                </a:lnTo>
                <a:cubicBezTo>
                  <a:pt x="5195256" y="1630126"/>
                  <a:pt x="5221270" y="1676703"/>
                  <a:pt x="5225050" y="1726636"/>
                </a:cubicBezTo>
                <a:lnTo>
                  <a:pt x="5225050" y="1949847"/>
                </a:lnTo>
                <a:cubicBezTo>
                  <a:pt x="5225050" y="1949847"/>
                  <a:pt x="5225882" y="2408037"/>
                  <a:pt x="5225882" y="2408037"/>
                </a:cubicBezTo>
                <a:lnTo>
                  <a:pt x="5225882" y="6198950"/>
                </a:lnTo>
                <a:cubicBezTo>
                  <a:pt x="5225882" y="6287901"/>
                  <a:pt x="5153714" y="6360069"/>
                  <a:pt x="5064763" y="6360069"/>
                </a:cubicBezTo>
                <a:lnTo>
                  <a:pt x="4468118" y="6360069"/>
                </a:lnTo>
                <a:lnTo>
                  <a:pt x="4468118" y="6359653"/>
                </a:lnTo>
                <a:lnTo>
                  <a:pt x="164476" y="6359653"/>
                </a:lnTo>
                <a:cubicBezTo>
                  <a:pt x="75941" y="6359653"/>
                  <a:pt x="2934" y="6286646"/>
                  <a:pt x="2934" y="6198111"/>
                </a:cubicBezTo>
                <a:cubicBezTo>
                  <a:pt x="839" y="4452230"/>
                  <a:pt x="839" y="4124963"/>
                  <a:pt x="839" y="2422295"/>
                </a:cubicBezTo>
                <a:lnTo>
                  <a:pt x="0" y="2013623"/>
                </a:lnTo>
                <a:lnTo>
                  <a:pt x="0" y="1733766"/>
                </a:lnTo>
                <a:cubicBezTo>
                  <a:pt x="839" y="1679637"/>
                  <a:pt x="31049" y="1629710"/>
                  <a:pt x="76780" y="1600762"/>
                </a:cubicBezTo>
                <a:cubicBezTo>
                  <a:pt x="424617" y="1379216"/>
                  <a:pt x="1903221" y="436420"/>
                  <a:pt x="2567415" y="16000"/>
                </a:cubicBezTo>
                <a:cubicBezTo>
                  <a:pt x="2584410" y="5299"/>
                  <a:pt x="2603814" y="-51"/>
                  <a:pt x="2623219" y="1"/>
                </a:cubicBezTo>
                <a:close/>
              </a:path>
            </a:pathLst>
          </a:custGeom>
        </p:spPr>
        <p:txBody>
          <a:bodyPr wrap="square">
            <a:noAutofit/>
          </a:bodyPr>
          <a:lstStyle/>
          <a:p>
            <a:r>
              <a:rPr lang="en-US"/>
              <a:t>Click icon to add picture</a:t>
            </a:r>
          </a:p>
        </p:txBody>
      </p:sp>
      <p:sp>
        <p:nvSpPr>
          <p:cNvPr id="7" name="Text Placeholder 3">
            <a:extLst>
              <a:ext uri="{FF2B5EF4-FFF2-40B4-BE49-F238E27FC236}">
                <a16:creationId xmlns:a16="http://schemas.microsoft.com/office/drawing/2014/main" id="{9590E34F-25CD-9CAB-1F93-8354EFF3C359}"/>
              </a:ext>
            </a:extLst>
          </p:cNvPr>
          <p:cNvSpPr>
            <a:spLocks noGrp="1"/>
          </p:cNvSpPr>
          <p:nvPr>
            <p:ph type="body" sz="half" idx="14"/>
          </p:nvPr>
        </p:nvSpPr>
        <p:spPr>
          <a:xfrm>
            <a:off x="1152354" y="1564570"/>
            <a:ext cx="4922923" cy="345112"/>
          </a:xfrm>
        </p:spPr>
        <p:txBody>
          <a:bodyPr numCol="1">
            <a:noAutofit/>
          </a:bodyPr>
          <a:lstStyle>
            <a:lvl1pPr marL="0" indent="0">
              <a:buNone/>
              <a:defRPr sz="2400" b="0" i="0">
                <a:latin typeface="Arial" panose="020B0604020202020204" pitchFamily="34" charset="0"/>
                <a:ea typeface="Bagoss Standard" panose="020B0504060102020204" pitchFamily="34" charset="77"/>
                <a:cs typeface="Bagoss Standard" panose="020B0504060102020204"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862569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itle-6">
    <p:bg>
      <p:bgPr>
        <a:solidFill>
          <a:schemeClr val="accent6"/>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8B519E95-7500-BEB9-3977-17B14F3B9730}"/>
              </a:ext>
            </a:extLst>
          </p:cNvPr>
          <p:cNvSpPr/>
          <p:nvPr/>
        </p:nvSpPr>
        <p:spPr>
          <a:xfrm>
            <a:off x="-1" y="-1"/>
            <a:ext cx="12192000" cy="6858000"/>
          </a:xfrm>
          <a:custGeom>
            <a:avLst/>
            <a:gdLst>
              <a:gd name="connsiteX0" fmla="*/ 245165 w 12192000"/>
              <a:gd name="connsiteY0" fmla="*/ 242472 h 6858000"/>
              <a:gd name="connsiteX1" fmla="*/ 245165 w 12192000"/>
              <a:gd name="connsiteY1" fmla="*/ 6615528 h 6858000"/>
              <a:gd name="connsiteX2" fmla="*/ 11470341 w 12192000"/>
              <a:gd name="connsiteY2" fmla="*/ 6615528 h 6858000"/>
              <a:gd name="connsiteX3" fmla="*/ 11470341 w 12192000"/>
              <a:gd name="connsiteY3" fmla="*/ 6212541 h 6858000"/>
              <a:gd name="connsiteX4" fmla="*/ 11936921 w 12192000"/>
              <a:gd name="connsiteY4" fmla="*/ 6212541 h 6858000"/>
              <a:gd name="connsiteX5" fmla="*/ 11936921 w 12192000"/>
              <a:gd name="connsiteY5" fmla="*/ 242472 h 6858000"/>
              <a:gd name="connsiteX6" fmla="*/ 0 w 12192000"/>
              <a:gd name="connsiteY6" fmla="*/ 0 h 6858000"/>
              <a:gd name="connsiteX7" fmla="*/ 12192000 w 12192000"/>
              <a:gd name="connsiteY7" fmla="*/ 0 h 6858000"/>
              <a:gd name="connsiteX8" fmla="*/ 12192000 w 12192000"/>
              <a:gd name="connsiteY8" fmla="*/ 6212541 h 6858000"/>
              <a:gd name="connsiteX9" fmla="*/ 12192000 w 12192000"/>
              <a:gd name="connsiteY9" fmla="*/ 6858000 h 6858000"/>
              <a:gd name="connsiteX10" fmla="*/ 11470341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245165" y="242472"/>
                </a:moveTo>
                <a:lnTo>
                  <a:pt x="245165" y="6615528"/>
                </a:lnTo>
                <a:lnTo>
                  <a:pt x="11470341" y="6615528"/>
                </a:lnTo>
                <a:lnTo>
                  <a:pt x="11470341" y="6212541"/>
                </a:lnTo>
                <a:lnTo>
                  <a:pt x="11936921" y="6212541"/>
                </a:lnTo>
                <a:lnTo>
                  <a:pt x="11936921" y="242472"/>
                </a:lnTo>
                <a:close/>
                <a:moveTo>
                  <a:pt x="0" y="0"/>
                </a:moveTo>
                <a:lnTo>
                  <a:pt x="12192000" y="0"/>
                </a:lnTo>
                <a:lnTo>
                  <a:pt x="12192000" y="6212541"/>
                </a:lnTo>
                <a:lnTo>
                  <a:pt x="12192000" y="6858000"/>
                </a:lnTo>
                <a:lnTo>
                  <a:pt x="11470341" y="6858000"/>
                </a:lnTo>
                <a:lnTo>
                  <a:pt x="0" y="685800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3">
            <a:extLst>
              <a:ext uri="{FF2B5EF4-FFF2-40B4-BE49-F238E27FC236}">
                <a16:creationId xmlns:a16="http://schemas.microsoft.com/office/drawing/2014/main" id="{97317161-2CD7-7DFA-011F-A55C360C705F}"/>
              </a:ext>
            </a:extLst>
          </p:cNvPr>
          <p:cNvSpPr/>
          <p:nvPr/>
        </p:nvSpPr>
        <p:spPr>
          <a:xfrm>
            <a:off x="8917401" y="2927688"/>
            <a:ext cx="3019519" cy="3674852"/>
          </a:xfrm>
          <a:custGeom>
            <a:avLst/>
            <a:gdLst>
              <a:gd name="connsiteX0" fmla="*/ 676211 w 790892"/>
              <a:gd name="connsiteY0" fmla="*/ 962478 h 962541"/>
              <a:gd name="connsiteX1" fmla="*/ 24892 w 790892"/>
              <a:gd name="connsiteY1" fmla="*/ 962478 h 962541"/>
              <a:gd name="connsiteX2" fmla="*/ 444 w 790892"/>
              <a:gd name="connsiteY2" fmla="*/ 938030 h 962541"/>
              <a:gd name="connsiteX3" fmla="*/ 127 w 790892"/>
              <a:gd name="connsiteY3" fmla="*/ 366593 h 962541"/>
              <a:gd name="connsiteX4" fmla="*/ 0 w 790892"/>
              <a:gd name="connsiteY4" fmla="*/ 304744 h 962541"/>
              <a:gd name="connsiteX5" fmla="*/ 0 w 790892"/>
              <a:gd name="connsiteY5" fmla="*/ 262390 h 962541"/>
              <a:gd name="connsiteX6" fmla="*/ 11620 w 790892"/>
              <a:gd name="connsiteY6" fmla="*/ 242261 h 962541"/>
              <a:gd name="connsiteX7" fmla="*/ 388556 w 790892"/>
              <a:gd name="connsiteY7" fmla="*/ 2421 h 962541"/>
              <a:gd name="connsiteX8" fmla="*/ 405447 w 790892"/>
              <a:gd name="connsiteY8" fmla="*/ 2485 h 962541"/>
              <a:gd name="connsiteX9" fmla="*/ 779780 w 790892"/>
              <a:gd name="connsiteY9" fmla="*/ 242578 h 962541"/>
              <a:gd name="connsiteX10" fmla="*/ 790766 w 790892"/>
              <a:gd name="connsiteY10" fmla="*/ 261311 h 962541"/>
              <a:gd name="connsiteX11" fmla="*/ 790766 w 790892"/>
              <a:gd name="connsiteY11" fmla="*/ 295092 h 962541"/>
              <a:gd name="connsiteX12" fmla="*/ 790892 w 790892"/>
              <a:gd name="connsiteY12" fmla="*/ 364435 h 962541"/>
              <a:gd name="connsiteX13" fmla="*/ 790892 w 790892"/>
              <a:gd name="connsiteY13" fmla="*/ 938157 h 962541"/>
              <a:gd name="connsiteX14" fmla="*/ 766508 w 790892"/>
              <a:gd name="connsiteY14" fmla="*/ 962541 h 962541"/>
              <a:gd name="connsiteX15" fmla="*/ 676211 w 790892"/>
              <a:gd name="connsiteY15" fmla="*/ 962541 h 962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0892" h="962541">
                <a:moveTo>
                  <a:pt x="676211" y="962478"/>
                </a:moveTo>
                <a:lnTo>
                  <a:pt x="24892" y="962478"/>
                </a:lnTo>
                <a:cubicBezTo>
                  <a:pt x="11493" y="962478"/>
                  <a:pt x="444" y="951429"/>
                  <a:pt x="444" y="938030"/>
                </a:cubicBezTo>
                <a:cubicBezTo>
                  <a:pt x="127" y="673806"/>
                  <a:pt x="127" y="624277"/>
                  <a:pt x="127" y="366593"/>
                </a:cubicBezTo>
                <a:lnTo>
                  <a:pt x="0" y="304744"/>
                </a:lnTo>
                <a:lnTo>
                  <a:pt x="0" y="262390"/>
                </a:lnTo>
                <a:cubicBezTo>
                  <a:pt x="127" y="254198"/>
                  <a:pt x="4699" y="246642"/>
                  <a:pt x="11620" y="242261"/>
                </a:cubicBezTo>
                <a:cubicBezTo>
                  <a:pt x="64262" y="208732"/>
                  <a:pt x="288036" y="66048"/>
                  <a:pt x="388556" y="2421"/>
                </a:cubicBezTo>
                <a:cubicBezTo>
                  <a:pt x="393700" y="-818"/>
                  <a:pt x="400303" y="-818"/>
                  <a:pt x="405447" y="2485"/>
                </a:cubicBezTo>
                <a:lnTo>
                  <a:pt x="779780" y="242578"/>
                </a:lnTo>
                <a:cubicBezTo>
                  <a:pt x="786257" y="246705"/>
                  <a:pt x="790194" y="253754"/>
                  <a:pt x="790766" y="261311"/>
                </a:cubicBezTo>
                <a:lnTo>
                  <a:pt x="790766" y="295092"/>
                </a:lnTo>
                <a:cubicBezTo>
                  <a:pt x="790766" y="295092"/>
                  <a:pt x="790892" y="364435"/>
                  <a:pt x="790892" y="364435"/>
                </a:cubicBezTo>
                <a:lnTo>
                  <a:pt x="790892" y="938157"/>
                </a:lnTo>
                <a:cubicBezTo>
                  <a:pt x="790892" y="951619"/>
                  <a:pt x="779970" y="962541"/>
                  <a:pt x="766508" y="962541"/>
                </a:cubicBezTo>
                <a:lnTo>
                  <a:pt x="676211" y="962541"/>
                </a:lnTo>
                <a:close/>
              </a:path>
            </a:pathLst>
          </a:custGeom>
          <a:solidFill>
            <a:schemeClr val="accent1"/>
          </a:solidFill>
          <a:ln w="635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B1344FC1-E56C-4BE0-52E6-B6002A5DF948}"/>
              </a:ext>
            </a:extLst>
          </p:cNvPr>
          <p:cNvSpPr>
            <a:spLocks noGrp="1"/>
          </p:cNvSpPr>
          <p:nvPr>
            <p:ph type="ctrTitle"/>
          </p:nvPr>
        </p:nvSpPr>
        <p:spPr>
          <a:xfrm>
            <a:off x="897994" y="2825912"/>
            <a:ext cx="6764047" cy="719689"/>
          </a:xfrm>
        </p:spPr>
        <p:txBody>
          <a:bodyPr anchor="t">
            <a:normAutofit/>
          </a:bodyPr>
          <a:lstStyle>
            <a:lvl1pPr algn="l">
              <a:defRPr sz="4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2978B62D-4130-4E39-D84A-5586FA82F988}"/>
              </a:ext>
            </a:extLst>
          </p:cNvPr>
          <p:cNvSpPr>
            <a:spLocks noGrp="1"/>
          </p:cNvSpPr>
          <p:nvPr>
            <p:ph type="subTitle" idx="1"/>
          </p:nvPr>
        </p:nvSpPr>
        <p:spPr>
          <a:xfrm>
            <a:off x="897994" y="3549139"/>
            <a:ext cx="6764047" cy="528002"/>
          </a:xfrm>
        </p:spPr>
        <p:txBody>
          <a:bodyPr/>
          <a:lstStyle>
            <a:lvl1pPr marL="0" indent="0" algn="l">
              <a:buNone/>
              <a:defRPr sz="2400" b="0" i="0">
                <a:solidFill>
                  <a:schemeClr val="tx1"/>
                </a:solidFill>
                <a:latin typeface="Helvetica" pitchFamily="2" charset="0"/>
                <a:ea typeface="Bagoss Standard" panose="020B0504060102020204" pitchFamily="34" charset="77"/>
                <a:cs typeface="Bagoss Standard" panose="020B0504060102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385637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esentation Title Slide">
    <p:bg>
      <p:bgPr>
        <a:solidFill>
          <a:srgbClr val="546BFF"/>
        </a:solidFill>
        <a:effectLst/>
      </p:bgPr>
    </p:bg>
    <p:spTree>
      <p:nvGrpSpPr>
        <p:cNvPr id="1" name=""/>
        <p:cNvGrpSpPr/>
        <p:nvPr/>
      </p:nvGrpSpPr>
      <p:grpSpPr>
        <a:xfrm>
          <a:off x="0" y="0"/>
          <a:ext cx="0" cy="0"/>
          <a:chOff x="0" y="0"/>
          <a:chExt cx="0" cy="0"/>
        </a:xfrm>
      </p:grpSpPr>
      <p:pic>
        <p:nvPicPr>
          <p:cNvPr id="49" name="object 25">
            <a:extLst>
              <a:ext uri="{FF2B5EF4-FFF2-40B4-BE49-F238E27FC236}">
                <a16:creationId xmlns:a16="http://schemas.microsoft.com/office/drawing/2014/main" id="{A9AA68D8-9D4D-4CBC-BC69-CFE030639D60}"/>
              </a:ext>
            </a:extLst>
          </p:cNvPr>
          <p:cNvPicPr/>
          <p:nvPr userDrawn="1"/>
        </p:nvPicPr>
        <p:blipFill>
          <a:blip r:embed="rId2" cstate="print">
            <a:extLst>
              <a:ext uri="{28A0092B-C50C-407E-A947-70E740481C1C}">
                <a14:useLocalDpi xmlns:a14="http://schemas.microsoft.com/office/drawing/2010/main"/>
              </a:ext>
            </a:extLst>
          </a:blip>
          <a:stretch>
            <a:fillRect/>
          </a:stretch>
        </p:blipFill>
        <p:spPr>
          <a:xfrm>
            <a:off x="317905" y="5706903"/>
            <a:ext cx="1392425" cy="823848"/>
          </a:xfrm>
          <a:prstGeom prst="rect">
            <a:avLst/>
          </a:prstGeom>
        </p:spPr>
      </p:pic>
      <p:sp>
        <p:nvSpPr>
          <p:cNvPr id="50" name="Slide Number Placeholder 27">
            <a:extLst>
              <a:ext uri="{FF2B5EF4-FFF2-40B4-BE49-F238E27FC236}">
                <a16:creationId xmlns:a16="http://schemas.microsoft.com/office/drawing/2014/main" id="{36D4404D-8AB9-49C6-8504-157F00486465}"/>
              </a:ext>
            </a:extLst>
          </p:cNvPr>
          <p:cNvSpPr txBox="1">
            <a:spLocks/>
          </p:cNvSpPr>
          <p:nvPr userDrawn="1"/>
        </p:nvSpPr>
        <p:spPr>
          <a:xfrm>
            <a:off x="380548" y="349940"/>
            <a:ext cx="2804160" cy="223963"/>
          </a:xfrm>
          <a:prstGeom prst="rect">
            <a:avLst/>
          </a:prstGeom>
        </p:spPr>
        <p:txBody>
          <a:bodyPr wrap="square" lIns="0" tIns="0" rIns="0" bIns="0">
            <a:spAutoFit/>
          </a:bodyPr>
          <a:lstStyle>
            <a:defPPr>
              <a:defRPr lang="en-US"/>
            </a:defPPr>
            <a:lvl1pPr marL="0" algn="l" defTabSz="914400" rtl="0" eaLnBrk="1" latinLnBrk="0" hangingPunct="1">
              <a:defRPr sz="1455"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GB" sz="1455"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455"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1" name="Content Placeholder 70">
            <a:extLst>
              <a:ext uri="{FF2B5EF4-FFF2-40B4-BE49-F238E27FC236}">
                <a16:creationId xmlns:a16="http://schemas.microsoft.com/office/drawing/2014/main" id="{3BCA4745-3DFA-474C-A3FD-E03F16D4D5DB}"/>
              </a:ext>
            </a:extLst>
          </p:cNvPr>
          <p:cNvSpPr>
            <a:spLocks noGrp="1"/>
          </p:cNvSpPr>
          <p:nvPr>
            <p:ph sz="quarter" idx="10" hasCustomPrompt="1"/>
          </p:nvPr>
        </p:nvSpPr>
        <p:spPr>
          <a:xfrm>
            <a:off x="631565" y="2683668"/>
            <a:ext cx="5464435" cy="1490663"/>
          </a:xfrm>
        </p:spPr>
        <p:txBody>
          <a:bodyPr>
            <a:normAutofit/>
          </a:bodyPr>
          <a:lstStyle>
            <a:lvl1pPr marL="0" indent="0">
              <a:buNone/>
              <a:defRPr sz="4100" b="1">
                <a:latin typeface="Arial" panose="020B0604020202020204" pitchFamily="34" charset="0"/>
                <a:cs typeface="Arial" panose="020B0604020202020204" pitchFamily="34" charset="0"/>
              </a:defRPr>
            </a:lvl1pPr>
          </a:lstStyle>
          <a:p>
            <a:pPr lvl="0"/>
            <a:r>
              <a:rPr lang="en-GB">
                <a:latin typeface="Arial" panose="020B0604020202020204" pitchFamily="34" charset="0"/>
                <a:cs typeface="Arial" panose="020B0604020202020204" pitchFamily="34" charset="0"/>
              </a:rPr>
              <a:t>Add presentation title here</a:t>
            </a:r>
          </a:p>
        </p:txBody>
      </p:sp>
    </p:spTree>
    <p:extLst>
      <p:ext uri="{BB962C8B-B14F-4D97-AF65-F5344CB8AC3E}">
        <p14:creationId xmlns:p14="http://schemas.microsoft.com/office/powerpoint/2010/main" val="2947107558"/>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15" name="Slide Number Placeholder 27">
            <a:extLst>
              <a:ext uri="{FF2B5EF4-FFF2-40B4-BE49-F238E27FC236}">
                <a16:creationId xmlns:a16="http://schemas.microsoft.com/office/drawing/2014/main" id="{6EB533CA-638D-4E14-9F69-EF96457E8E70}"/>
              </a:ext>
            </a:extLst>
          </p:cNvPr>
          <p:cNvSpPr txBox="1">
            <a:spLocks/>
          </p:cNvSpPr>
          <p:nvPr userDrawn="1"/>
        </p:nvSpPr>
        <p:spPr>
          <a:xfrm>
            <a:off x="380548" y="349940"/>
            <a:ext cx="2804160" cy="223963"/>
          </a:xfrm>
          <a:prstGeom prst="rect">
            <a:avLst/>
          </a:prstGeom>
        </p:spPr>
        <p:txBody>
          <a:bodyPr wrap="square" lIns="0" tIns="0" rIns="0" bIns="0">
            <a:spAutoFit/>
          </a:bodyPr>
          <a:lstStyle>
            <a:defPPr>
              <a:defRPr lang="en-US"/>
            </a:defPPr>
            <a:lvl1pPr marL="0" algn="l" defTabSz="914400" rtl="0" eaLnBrk="1" latinLnBrk="0" hangingPunct="1">
              <a:defRPr sz="1455"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GB" sz="1455" b="0" i="0" u="none" strike="noStrike" kern="1200" cap="none" spc="0" normalizeH="0" baseline="0" noProof="0" smtClean="0">
                <a:ln>
                  <a:noFill/>
                </a:ln>
                <a:solidFill>
                  <a:schemeClr val="tx1"/>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455"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16" name="Content Placeholder 70">
            <a:extLst>
              <a:ext uri="{FF2B5EF4-FFF2-40B4-BE49-F238E27FC236}">
                <a16:creationId xmlns:a16="http://schemas.microsoft.com/office/drawing/2014/main" id="{9BAB8577-1EEF-4E05-982D-1B9862523869}"/>
              </a:ext>
            </a:extLst>
          </p:cNvPr>
          <p:cNvSpPr>
            <a:spLocks noGrp="1"/>
          </p:cNvSpPr>
          <p:nvPr>
            <p:ph sz="quarter" idx="10" hasCustomPrompt="1"/>
          </p:nvPr>
        </p:nvSpPr>
        <p:spPr>
          <a:xfrm>
            <a:off x="426254" y="1498502"/>
            <a:ext cx="5464435" cy="739732"/>
          </a:xfrm>
        </p:spPr>
        <p:txBody>
          <a:bodyPr>
            <a:noAutofit/>
          </a:bodyPr>
          <a:lstStyle>
            <a:lvl1pPr marL="0" indent="0">
              <a:buNone/>
              <a:defRPr kumimoji="0" lang="en-GB" sz="3200" b="1" i="0" u="none" strike="noStrike" kern="0" cap="none" spc="-160" normalizeH="0" baseline="0" dirty="0" smtClean="0">
                <a:ln>
                  <a:noFill/>
                </a:ln>
                <a:solidFill>
                  <a:srgbClr val="546BFF"/>
                </a:solidFill>
                <a:effectLst/>
                <a:uLnTx/>
                <a:uFillTx/>
                <a:latin typeface="Arial"/>
                <a:ea typeface="+mj-ea"/>
                <a:cs typeface="Arial"/>
              </a:defRPr>
            </a:lvl1pPr>
          </a:lstStyle>
          <a:p>
            <a:pPr marL="12700" marR="0" lvl="0" indent="0" algn="l" defTabSz="914400" rtl="0" eaLnBrk="1" fontAlgn="auto" latinLnBrk="0" hangingPunct="1">
              <a:lnSpc>
                <a:spcPct val="100000"/>
              </a:lnSpc>
              <a:spcBef>
                <a:spcPts val="120"/>
              </a:spcBef>
              <a:spcAft>
                <a:spcPts val="0"/>
              </a:spcAft>
              <a:buClrTx/>
              <a:buSzTx/>
              <a:buFontTx/>
              <a:buNone/>
              <a:tabLst/>
              <a:defRPr/>
            </a:pPr>
            <a:r>
              <a:rPr lang="en-GB">
                <a:latin typeface="Arial" panose="020B0604020202020204" pitchFamily="34" charset="0"/>
                <a:cs typeface="Arial" panose="020B0604020202020204" pitchFamily="34" charset="0"/>
              </a:rPr>
              <a:t>Click to edit title</a:t>
            </a:r>
          </a:p>
        </p:txBody>
      </p:sp>
      <p:sp>
        <p:nvSpPr>
          <p:cNvPr id="18" name="Content Placeholder 70">
            <a:extLst>
              <a:ext uri="{FF2B5EF4-FFF2-40B4-BE49-F238E27FC236}">
                <a16:creationId xmlns:a16="http://schemas.microsoft.com/office/drawing/2014/main" id="{58B3FEC1-F952-4EFB-A4DE-747A91E19E0E}"/>
              </a:ext>
            </a:extLst>
          </p:cNvPr>
          <p:cNvSpPr>
            <a:spLocks noGrp="1"/>
          </p:cNvSpPr>
          <p:nvPr>
            <p:ph sz="quarter" idx="11" hasCustomPrompt="1"/>
          </p:nvPr>
        </p:nvSpPr>
        <p:spPr>
          <a:xfrm>
            <a:off x="435140" y="2423100"/>
            <a:ext cx="11197936" cy="2831287"/>
          </a:xfrm>
        </p:spPr>
        <p:txBody>
          <a:bodyPr>
            <a:noAutofit/>
          </a:bodyPr>
          <a:lstStyle>
            <a:lvl1pPr marL="0" indent="0">
              <a:buNone/>
              <a:defRPr kumimoji="0" lang="en-GB" sz="2400" b="1" i="0" u="none" strike="noStrike" kern="0" cap="none" spc="-160" normalizeH="0" baseline="0" dirty="0" smtClean="0">
                <a:ln>
                  <a:noFill/>
                </a:ln>
                <a:solidFill>
                  <a:schemeClr val="tx1"/>
                </a:solidFill>
                <a:effectLst/>
                <a:uLnTx/>
                <a:uFillTx/>
                <a:latin typeface="Arial"/>
                <a:ea typeface="+mj-ea"/>
                <a:cs typeface="Arial"/>
              </a:defRPr>
            </a:lvl1pPr>
          </a:lstStyle>
          <a:p>
            <a:pPr marL="12700" marR="5080" lvl="0" indent="0" algn="l" defTabSz="914400" rtl="0" eaLnBrk="1" fontAlgn="auto" latinLnBrk="0" hangingPunct="1">
              <a:lnSpc>
                <a:spcPct val="100499"/>
              </a:lnSpc>
              <a:spcBef>
                <a:spcPts val="95"/>
              </a:spcBef>
              <a:spcAft>
                <a:spcPts val="0"/>
              </a:spcAft>
              <a:buClrTx/>
              <a:buSzTx/>
              <a:buFontTx/>
              <a:buNone/>
              <a:tabLst/>
              <a:defRPr/>
            </a:pPr>
            <a:r>
              <a:rPr kumimoji="0" lang="en-GB" sz="2400" b="0" i="0" u="none" strike="noStrike" kern="1200" cap="none" spc="-70" normalizeH="0" baseline="0" noProof="0">
                <a:ln>
                  <a:noFill/>
                </a:ln>
                <a:solidFill>
                  <a:prstClr val="black"/>
                </a:solidFill>
                <a:effectLst/>
                <a:uLnTx/>
                <a:uFillTx/>
                <a:latin typeface="Arial"/>
                <a:ea typeface="+mn-ea"/>
                <a:cs typeface="Arial"/>
              </a:rPr>
              <a:t>Large</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50" normalizeH="0" baseline="0" noProof="0">
                <a:ln>
                  <a:noFill/>
                </a:ln>
                <a:solidFill>
                  <a:prstClr val="black"/>
                </a:solidFill>
                <a:effectLst/>
                <a:uLnTx/>
                <a:uFillTx/>
                <a:latin typeface="Arial"/>
                <a:ea typeface="+mn-ea"/>
                <a:cs typeface="Arial"/>
              </a:rPr>
              <a:t>copy</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70" normalizeH="0" baseline="0" noProof="0">
                <a:ln>
                  <a:noFill/>
                </a:ln>
                <a:solidFill>
                  <a:prstClr val="black"/>
                </a:solidFill>
                <a:effectLst/>
                <a:uLnTx/>
                <a:uFillTx/>
                <a:latin typeface="Arial"/>
                <a:ea typeface="+mn-ea"/>
                <a:cs typeface="Arial"/>
              </a:rPr>
              <a:t>slide</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70" normalizeH="0" baseline="0" noProof="0">
                <a:ln>
                  <a:noFill/>
                </a:ln>
                <a:solidFill>
                  <a:prstClr val="black"/>
                </a:solidFill>
                <a:effectLst/>
                <a:uLnTx/>
                <a:uFillTx/>
                <a:latin typeface="Arial"/>
                <a:ea typeface="+mn-ea"/>
                <a:cs typeface="Arial"/>
              </a:rPr>
              <a:t>et</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140" normalizeH="0" baseline="0" noProof="0" err="1">
                <a:ln>
                  <a:noFill/>
                </a:ln>
                <a:solidFill>
                  <a:prstClr val="black"/>
                </a:solidFill>
                <a:effectLst/>
                <a:uLnTx/>
                <a:uFillTx/>
                <a:latin typeface="Arial"/>
                <a:ea typeface="+mn-ea"/>
                <a:cs typeface="Arial"/>
              </a:rPr>
              <a:t>quam</a:t>
            </a:r>
            <a:r>
              <a:rPr kumimoji="0" lang="en-GB" sz="2400" b="0" i="0" u="none" strike="noStrike" kern="1200" cap="none" spc="10" normalizeH="0" baseline="0" noProof="0">
                <a:ln>
                  <a:noFill/>
                </a:ln>
                <a:solidFill>
                  <a:prstClr val="black"/>
                </a:solidFill>
                <a:effectLst/>
                <a:uLnTx/>
                <a:uFillTx/>
                <a:latin typeface="Arial"/>
                <a:ea typeface="+mn-ea"/>
                <a:cs typeface="Arial"/>
              </a:rPr>
              <a:t> </a:t>
            </a:r>
            <a:r>
              <a:rPr kumimoji="0" lang="en-GB" sz="2400" b="0" i="0" u="none" strike="noStrike" kern="1200" cap="none" spc="-145" normalizeH="0" baseline="0" noProof="0" err="1">
                <a:ln>
                  <a:noFill/>
                </a:ln>
                <a:solidFill>
                  <a:prstClr val="black"/>
                </a:solidFill>
                <a:effectLst/>
                <a:uLnTx/>
                <a:uFillTx/>
                <a:latin typeface="Arial"/>
                <a:ea typeface="+mn-ea"/>
                <a:cs typeface="Arial"/>
              </a:rPr>
              <a:t>vel</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70" normalizeH="0" baseline="0" noProof="0" err="1">
                <a:ln>
                  <a:noFill/>
                </a:ln>
                <a:solidFill>
                  <a:prstClr val="black"/>
                </a:solidFill>
                <a:effectLst/>
                <a:uLnTx/>
                <a:uFillTx/>
                <a:latin typeface="Arial"/>
                <a:ea typeface="+mn-ea"/>
                <a:cs typeface="Arial"/>
              </a:rPr>
              <a:t>ipsus</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70" normalizeH="0" baseline="0" noProof="0">
                <a:ln>
                  <a:noFill/>
                </a:ln>
                <a:solidFill>
                  <a:prstClr val="black"/>
                </a:solidFill>
                <a:effectLst/>
                <a:uLnTx/>
                <a:uFillTx/>
                <a:latin typeface="Arial"/>
                <a:ea typeface="+mn-ea"/>
                <a:cs typeface="Arial"/>
              </a:rPr>
              <a:t>et</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85" normalizeH="0" baseline="0" noProof="0" err="1">
                <a:ln>
                  <a:noFill/>
                </a:ln>
                <a:solidFill>
                  <a:prstClr val="black"/>
                </a:solidFill>
                <a:effectLst/>
                <a:uLnTx/>
                <a:uFillTx/>
                <a:latin typeface="Arial"/>
                <a:ea typeface="+mn-ea"/>
                <a:cs typeface="Arial"/>
              </a:rPr>
              <a:t>reiusdae</a:t>
            </a:r>
            <a:r>
              <a:rPr kumimoji="0" lang="en-GB" sz="2400" b="0" i="0" u="none" strike="noStrike" kern="1200" cap="none" spc="-85" normalizeH="0" baseline="0" noProof="0">
                <a:ln>
                  <a:noFill/>
                </a:ln>
                <a:solidFill>
                  <a:prstClr val="black"/>
                </a:solidFill>
                <a:effectLst/>
                <a:uLnTx/>
                <a:uFillTx/>
                <a:latin typeface="Arial"/>
                <a:ea typeface="+mn-ea"/>
                <a:cs typeface="Arial"/>
              </a:rPr>
              <a:t>.</a:t>
            </a:r>
            <a:r>
              <a:rPr kumimoji="0" lang="en-GB" sz="2400" b="0" i="0" u="none" strike="noStrike" kern="1200" cap="none" spc="10" normalizeH="0" baseline="0" noProof="0">
                <a:ln>
                  <a:noFill/>
                </a:ln>
                <a:solidFill>
                  <a:prstClr val="black"/>
                </a:solidFill>
                <a:effectLst/>
                <a:uLnTx/>
                <a:uFillTx/>
                <a:latin typeface="Arial"/>
                <a:ea typeface="+mn-ea"/>
                <a:cs typeface="Arial"/>
              </a:rPr>
              <a:t> </a:t>
            </a:r>
            <a:r>
              <a:rPr kumimoji="0" lang="en-GB" sz="2400" b="0" i="0" u="none" strike="noStrike" kern="1200" cap="none" spc="-110" normalizeH="0" baseline="0" noProof="0" err="1">
                <a:ln>
                  <a:noFill/>
                </a:ln>
                <a:solidFill>
                  <a:prstClr val="black"/>
                </a:solidFill>
                <a:effectLst/>
                <a:uLnTx/>
                <a:uFillTx/>
                <a:latin typeface="Arial"/>
                <a:ea typeface="+mn-ea"/>
                <a:cs typeface="Arial"/>
              </a:rPr>
              <a:t>Nempe</a:t>
            </a:r>
            <a:r>
              <a:rPr kumimoji="0" lang="en-GB" sz="2400" b="0" i="0" u="none" strike="noStrike" kern="1200" cap="none" spc="-110" normalizeH="0" baseline="0" noProof="0">
                <a:ln>
                  <a:noFill/>
                </a:ln>
                <a:solidFill>
                  <a:prstClr val="black"/>
                </a:solidFill>
                <a:effectLst/>
                <a:uLnTx/>
                <a:uFillTx/>
                <a:latin typeface="Arial"/>
                <a:ea typeface="+mn-ea"/>
                <a:cs typeface="Arial"/>
              </a:rPr>
              <a:t> </a:t>
            </a:r>
            <a:r>
              <a:rPr kumimoji="0" lang="en-GB" sz="2400" b="0" i="0" u="none" strike="noStrike" kern="1200" cap="none" spc="-1125" normalizeH="0" baseline="0" noProof="0">
                <a:ln>
                  <a:noFill/>
                </a:ln>
                <a:solidFill>
                  <a:prstClr val="black"/>
                </a:solidFill>
                <a:effectLst/>
                <a:uLnTx/>
                <a:uFillTx/>
                <a:latin typeface="Arial"/>
                <a:ea typeface="+mn-ea"/>
                <a:cs typeface="Arial"/>
              </a:rPr>
              <a:t> </a:t>
            </a:r>
            <a:r>
              <a:rPr kumimoji="0" lang="en-GB" sz="2400" b="0" i="0" u="none" strike="noStrike" kern="1200" cap="none" spc="-80" normalizeH="0" baseline="0" noProof="0" err="1">
                <a:ln>
                  <a:noFill/>
                </a:ln>
                <a:solidFill>
                  <a:prstClr val="black"/>
                </a:solidFill>
                <a:effectLst/>
                <a:uLnTx/>
                <a:uFillTx/>
                <a:latin typeface="Arial"/>
                <a:ea typeface="+mn-ea"/>
                <a:cs typeface="Arial"/>
              </a:rPr>
              <a:t>volupti</a:t>
            </a:r>
            <a:r>
              <a:rPr kumimoji="0" lang="en-GB" sz="2400" b="0" i="0" u="none" strike="noStrike" kern="1200" cap="none" spc="0" normalizeH="0" baseline="0" noProof="0">
                <a:ln>
                  <a:noFill/>
                </a:ln>
                <a:solidFill>
                  <a:prstClr val="black"/>
                </a:solidFill>
                <a:effectLst/>
                <a:uLnTx/>
                <a:uFillTx/>
                <a:latin typeface="Arial"/>
                <a:ea typeface="+mn-ea"/>
                <a:cs typeface="Arial"/>
              </a:rPr>
              <a:t> </a:t>
            </a:r>
            <a:r>
              <a:rPr kumimoji="0" lang="en-GB" sz="2400" b="0" i="0" u="none" strike="noStrike" kern="1200" cap="none" spc="-95" normalizeH="0" baseline="0" noProof="0" err="1">
                <a:ln>
                  <a:noFill/>
                </a:ln>
                <a:solidFill>
                  <a:prstClr val="black"/>
                </a:solidFill>
                <a:effectLst/>
                <a:uLnTx/>
                <a:uFillTx/>
                <a:latin typeface="Arial"/>
                <a:ea typeface="+mn-ea"/>
                <a:cs typeface="Arial"/>
              </a:rPr>
              <a:t>busdae</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105" normalizeH="0" baseline="0" noProof="0" err="1">
                <a:ln>
                  <a:noFill/>
                </a:ln>
                <a:solidFill>
                  <a:prstClr val="black"/>
                </a:solidFill>
                <a:effectLst/>
                <a:uLnTx/>
                <a:uFillTx/>
                <a:latin typeface="Arial"/>
                <a:ea typeface="+mn-ea"/>
                <a:cs typeface="Arial"/>
              </a:rPr>
              <a:t>nullab</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70" normalizeH="0" baseline="0" noProof="0">
                <a:ln>
                  <a:noFill/>
                </a:ln>
                <a:solidFill>
                  <a:prstClr val="black"/>
                </a:solidFill>
                <a:effectLst/>
                <a:uLnTx/>
                <a:uFillTx/>
                <a:latin typeface="Arial"/>
                <a:ea typeface="+mn-ea"/>
                <a:cs typeface="Arial"/>
              </a:rPr>
              <a:t>is</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135" normalizeH="0" baseline="0" noProof="0" err="1">
                <a:ln>
                  <a:noFill/>
                </a:ln>
                <a:solidFill>
                  <a:prstClr val="black"/>
                </a:solidFill>
                <a:effectLst/>
                <a:uLnTx/>
                <a:uFillTx/>
                <a:latin typeface="Arial"/>
                <a:ea typeface="+mn-ea"/>
                <a:cs typeface="Arial"/>
              </a:rPr>
              <a:t>exerita</a:t>
            </a:r>
            <a:r>
              <a:rPr kumimoji="0" lang="en-GB" sz="2400" b="0" i="0" u="none" strike="noStrike" kern="1200" cap="none" spc="0" normalizeH="0" baseline="0" noProof="0">
                <a:ln>
                  <a:noFill/>
                </a:ln>
                <a:solidFill>
                  <a:prstClr val="black"/>
                </a:solidFill>
                <a:effectLst/>
                <a:uLnTx/>
                <a:uFillTx/>
                <a:latin typeface="Arial"/>
                <a:ea typeface="+mn-ea"/>
                <a:cs typeface="Arial"/>
              </a:rPr>
              <a:t> </a:t>
            </a:r>
            <a:r>
              <a:rPr kumimoji="0" lang="en-GB" sz="2400" b="0" i="0" u="none" strike="noStrike" kern="1200" cap="none" spc="-160" normalizeH="0" baseline="0" noProof="0" err="1">
                <a:ln>
                  <a:noFill/>
                </a:ln>
                <a:solidFill>
                  <a:prstClr val="black"/>
                </a:solidFill>
                <a:effectLst/>
                <a:uLnTx/>
                <a:uFillTx/>
                <a:latin typeface="Arial"/>
                <a:ea typeface="+mn-ea"/>
                <a:cs typeface="Arial"/>
              </a:rPr>
              <a:t>nima</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130" normalizeH="0" baseline="0" noProof="0" err="1">
                <a:ln>
                  <a:noFill/>
                </a:ln>
                <a:solidFill>
                  <a:prstClr val="black"/>
                </a:solidFill>
                <a:effectLst/>
                <a:uLnTx/>
                <a:uFillTx/>
                <a:latin typeface="Arial"/>
                <a:ea typeface="+mn-ea"/>
                <a:cs typeface="Arial"/>
              </a:rPr>
              <a:t>excerum</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85" normalizeH="0" baseline="0" noProof="0" err="1">
                <a:ln>
                  <a:noFill/>
                </a:ln>
                <a:solidFill>
                  <a:prstClr val="black"/>
                </a:solidFill>
                <a:effectLst/>
                <a:uLnTx/>
                <a:uFillTx/>
                <a:latin typeface="Arial"/>
                <a:ea typeface="+mn-ea"/>
                <a:cs typeface="Arial"/>
              </a:rPr>
              <a:t>rende</a:t>
            </a:r>
            <a:r>
              <a:rPr kumimoji="0" lang="en-GB" sz="2400" b="0" i="0" u="none" strike="noStrike" kern="1200" cap="none" spc="-85" normalizeH="0" baseline="0" noProof="0">
                <a:ln>
                  <a:noFill/>
                </a:ln>
                <a:solidFill>
                  <a:prstClr val="black"/>
                </a:solidFill>
                <a:effectLst/>
                <a:uLnTx/>
                <a:uFillTx/>
                <a:latin typeface="Arial"/>
                <a:ea typeface="+mn-ea"/>
                <a:cs typeface="Arial"/>
              </a:rPr>
              <a:t> </a:t>
            </a:r>
            <a:r>
              <a:rPr kumimoji="0" lang="en-GB" sz="2400" b="0" i="0" u="none" strike="noStrike" kern="1200" cap="none" spc="-80" normalizeH="0" baseline="0" noProof="0">
                <a:ln>
                  <a:noFill/>
                </a:ln>
                <a:solidFill>
                  <a:prstClr val="black"/>
                </a:solidFill>
                <a:effectLst/>
                <a:uLnTx/>
                <a:uFillTx/>
                <a:latin typeface="Arial"/>
                <a:ea typeface="+mn-ea"/>
                <a:cs typeface="Arial"/>
              </a:rPr>
              <a:t> </a:t>
            </a:r>
            <a:r>
              <a:rPr kumimoji="0" lang="en-GB" sz="2400" b="0" i="0" u="none" strike="noStrike" kern="1200" cap="none" spc="-70" normalizeH="0" baseline="0" noProof="0" err="1">
                <a:ln>
                  <a:noFill/>
                </a:ln>
                <a:solidFill>
                  <a:prstClr val="black"/>
                </a:solidFill>
                <a:effectLst/>
                <a:uLnTx/>
                <a:uFillTx/>
                <a:latin typeface="Arial"/>
                <a:ea typeface="+mn-ea"/>
                <a:cs typeface="Arial"/>
              </a:rPr>
              <a:t>rerions</a:t>
            </a:r>
            <a:r>
              <a:rPr kumimoji="0" lang="en-GB" sz="2400" b="0" i="0" u="none" strike="noStrike" kern="1200" cap="none" spc="0" normalizeH="0" baseline="0" noProof="0">
                <a:ln>
                  <a:noFill/>
                </a:ln>
                <a:solidFill>
                  <a:prstClr val="black"/>
                </a:solidFill>
                <a:effectLst/>
                <a:uLnTx/>
                <a:uFillTx/>
                <a:latin typeface="Arial"/>
                <a:ea typeface="+mn-ea"/>
                <a:cs typeface="Arial"/>
              </a:rPr>
              <a:t> </a:t>
            </a:r>
            <a:r>
              <a:rPr kumimoji="0" lang="en-GB" sz="2400" b="0" i="0" u="none" strike="noStrike" kern="1200" cap="none" spc="-95" normalizeH="0" baseline="0" noProof="0" err="1">
                <a:ln>
                  <a:noFill/>
                </a:ln>
                <a:solidFill>
                  <a:prstClr val="black"/>
                </a:solidFill>
                <a:effectLst/>
                <a:uLnTx/>
                <a:uFillTx/>
                <a:latin typeface="Arial"/>
                <a:ea typeface="+mn-ea"/>
                <a:cs typeface="Arial"/>
              </a:rPr>
              <a:t>enistrum</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95" normalizeH="0" baseline="0" noProof="0" err="1">
                <a:ln>
                  <a:noFill/>
                </a:ln>
                <a:solidFill>
                  <a:prstClr val="black"/>
                </a:solidFill>
                <a:effectLst/>
                <a:uLnTx/>
                <a:uFillTx/>
                <a:latin typeface="Arial"/>
                <a:ea typeface="+mn-ea"/>
                <a:cs typeface="Arial"/>
              </a:rPr>
              <a:t>voloreius</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35" normalizeH="0" baseline="0" noProof="0" err="1">
                <a:ln>
                  <a:noFill/>
                </a:ln>
                <a:solidFill>
                  <a:prstClr val="black"/>
                </a:solidFill>
                <a:effectLst/>
                <a:uLnTx/>
                <a:uFillTx/>
                <a:latin typeface="Arial"/>
                <a:ea typeface="+mn-ea"/>
                <a:cs typeface="Arial"/>
              </a:rPr>
              <a:t>dolorec</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70" normalizeH="0" baseline="0" noProof="0" err="1">
                <a:ln>
                  <a:noFill/>
                </a:ln>
                <a:solidFill>
                  <a:prstClr val="black"/>
                </a:solidFill>
                <a:effectLst/>
                <a:uLnTx/>
                <a:uFillTx/>
                <a:latin typeface="Arial"/>
                <a:ea typeface="+mn-ea"/>
                <a:cs typeface="Arial"/>
              </a:rPr>
              <a:t>tasped</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60" normalizeH="0" baseline="0" noProof="0" err="1">
                <a:ln>
                  <a:noFill/>
                </a:ln>
                <a:solidFill>
                  <a:prstClr val="black"/>
                </a:solidFill>
                <a:effectLst/>
                <a:uLnTx/>
                <a:uFillTx/>
                <a:latin typeface="Arial"/>
                <a:ea typeface="+mn-ea"/>
                <a:cs typeface="Arial"/>
              </a:rPr>
              <a:t>elist</a:t>
            </a:r>
            <a:r>
              <a:rPr kumimoji="0" lang="en-GB" sz="2400" b="0" i="0" u="none" strike="noStrike" kern="1200" cap="none" spc="-60" normalizeH="0" baseline="0" noProof="0">
                <a:ln>
                  <a:noFill/>
                </a:ln>
                <a:solidFill>
                  <a:prstClr val="black"/>
                </a:solidFill>
                <a:effectLst/>
                <a:uLnTx/>
                <a:uFillTx/>
                <a:latin typeface="Arial"/>
                <a:ea typeface="+mn-ea"/>
                <a:cs typeface="Arial"/>
              </a:rPr>
              <a:t>,</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70" normalizeH="0" baseline="0" noProof="0" err="1">
                <a:ln>
                  <a:noFill/>
                </a:ln>
                <a:solidFill>
                  <a:prstClr val="black"/>
                </a:solidFill>
                <a:effectLst/>
                <a:uLnTx/>
                <a:uFillTx/>
                <a:latin typeface="Arial"/>
                <a:ea typeface="+mn-ea"/>
                <a:cs typeface="Arial"/>
              </a:rPr>
              <a:t>te</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215" normalizeH="0" baseline="0" noProof="0">
                <a:ln>
                  <a:noFill/>
                </a:ln>
                <a:solidFill>
                  <a:prstClr val="black"/>
                </a:solidFill>
                <a:effectLst/>
                <a:uLnTx/>
                <a:uFillTx/>
                <a:latin typeface="Arial"/>
                <a:ea typeface="+mn-ea"/>
                <a:cs typeface="Arial"/>
              </a:rPr>
              <a:t>ma </a:t>
            </a:r>
            <a:r>
              <a:rPr kumimoji="0" lang="en-GB" sz="2400" b="0" i="0" u="none" strike="noStrike" kern="1200" cap="none" spc="-210" normalizeH="0" baseline="0" noProof="0">
                <a:ln>
                  <a:noFill/>
                </a:ln>
                <a:solidFill>
                  <a:prstClr val="black"/>
                </a:solidFill>
                <a:effectLst/>
                <a:uLnTx/>
                <a:uFillTx/>
                <a:latin typeface="Arial"/>
                <a:ea typeface="+mn-ea"/>
                <a:cs typeface="Arial"/>
              </a:rPr>
              <a:t> </a:t>
            </a:r>
            <a:r>
              <a:rPr kumimoji="0" lang="en-GB" sz="2400" b="0" i="0" u="none" strike="noStrike" kern="1200" cap="none" spc="-70" normalizeH="0" baseline="0" noProof="0">
                <a:ln>
                  <a:noFill/>
                </a:ln>
                <a:solidFill>
                  <a:prstClr val="black"/>
                </a:solidFill>
                <a:effectLst/>
                <a:uLnTx/>
                <a:uFillTx/>
                <a:latin typeface="Arial"/>
                <a:ea typeface="+mn-ea"/>
                <a:cs typeface="Arial"/>
              </a:rPr>
              <a:t>qui</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125" normalizeH="0" baseline="0" noProof="0" err="1">
                <a:ln>
                  <a:noFill/>
                </a:ln>
                <a:solidFill>
                  <a:prstClr val="black"/>
                </a:solidFill>
                <a:effectLst/>
                <a:uLnTx/>
                <a:uFillTx/>
                <a:latin typeface="Arial"/>
                <a:ea typeface="+mn-ea"/>
                <a:cs typeface="Arial"/>
              </a:rPr>
              <a:t>vere</a:t>
            </a:r>
            <a:r>
              <a:rPr kumimoji="0" lang="en-GB" sz="2400" b="0" i="0" u="none" strike="noStrike" kern="1200" cap="none" spc="10" normalizeH="0" baseline="0" noProof="0">
                <a:ln>
                  <a:noFill/>
                </a:ln>
                <a:solidFill>
                  <a:prstClr val="black"/>
                </a:solidFill>
                <a:effectLst/>
                <a:uLnTx/>
                <a:uFillTx/>
                <a:latin typeface="Arial"/>
                <a:ea typeface="+mn-ea"/>
                <a:cs typeface="Arial"/>
              </a:rPr>
              <a:t> </a:t>
            </a:r>
            <a:r>
              <a:rPr kumimoji="0" lang="en-GB" sz="2400" b="0" i="0" u="none" strike="noStrike" kern="1200" cap="none" spc="-45" normalizeH="0" baseline="0" noProof="0" err="1">
                <a:ln>
                  <a:noFill/>
                </a:ln>
                <a:solidFill>
                  <a:prstClr val="black"/>
                </a:solidFill>
                <a:effectLst/>
                <a:uLnTx/>
                <a:uFillTx/>
                <a:latin typeface="Arial"/>
                <a:ea typeface="+mn-ea"/>
                <a:cs typeface="Arial"/>
              </a:rPr>
              <a:t>nectiorro</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114" normalizeH="0" baseline="0" noProof="0" err="1">
                <a:ln>
                  <a:noFill/>
                </a:ln>
                <a:solidFill>
                  <a:prstClr val="black"/>
                </a:solidFill>
                <a:effectLst/>
                <a:uLnTx/>
                <a:uFillTx/>
                <a:latin typeface="Arial"/>
                <a:ea typeface="+mn-ea"/>
                <a:cs typeface="Arial"/>
              </a:rPr>
              <a:t>tem</a:t>
            </a:r>
            <a:r>
              <a:rPr kumimoji="0" lang="en-GB" sz="2400" b="0" i="0" u="none" strike="noStrike" kern="1200" cap="none" spc="10" normalizeH="0" baseline="0" noProof="0">
                <a:ln>
                  <a:noFill/>
                </a:ln>
                <a:solidFill>
                  <a:prstClr val="black"/>
                </a:solidFill>
                <a:effectLst/>
                <a:uLnTx/>
                <a:uFillTx/>
                <a:latin typeface="Arial"/>
                <a:ea typeface="+mn-ea"/>
                <a:cs typeface="Arial"/>
              </a:rPr>
              <a:t> </a:t>
            </a:r>
            <a:r>
              <a:rPr kumimoji="0" lang="en-GB" sz="2400" b="0" i="0" u="none" strike="noStrike" kern="1200" cap="none" spc="-95" normalizeH="0" baseline="0" noProof="0" err="1">
                <a:ln>
                  <a:noFill/>
                </a:ln>
                <a:solidFill>
                  <a:prstClr val="black"/>
                </a:solidFill>
                <a:effectLst/>
                <a:uLnTx/>
                <a:uFillTx/>
                <a:latin typeface="Arial"/>
                <a:ea typeface="+mn-ea"/>
                <a:cs typeface="Arial"/>
              </a:rPr>
              <a:t>fugiae</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120" normalizeH="0" baseline="0" noProof="0" err="1">
                <a:ln>
                  <a:noFill/>
                </a:ln>
                <a:solidFill>
                  <a:prstClr val="black"/>
                </a:solidFill>
                <a:effectLst/>
                <a:uLnTx/>
                <a:uFillTx/>
                <a:latin typeface="Arial"/>
                <a:ea typeface="+mn-ea"/>
                <a:cs typeface="Arial"/>
              </a:rPr>
              <a:t>magnis</a:t>
            </a:r>
            <a:r>
              <a:rPr kumimoji="0" lang="en-GB" sz="2400" b="0" i="0" u="none" strike="noStrike" kern="1200" cap="none" spc="10" normalizeH="0" baseline="0" noProof="0">
                <a:ln>
                  <a:noFill/>
                </a:ln>
                <a:solidFill>
                  <a:prstClr val="black"/>
                </a:solidFill>
                <a:effectLst/>
                <a:uLnTx/>
                <a:uFillTx/>
                <a:latin typeface="Arial"/>
                <a:ea typeface="+mn-ea"/>
                <a:cs typeface="Arial"/>
              </a:rPr>
              <a:t> </a:t>
            </a:r>
            <a:r>
              <a:rPr kumimoji="0" lang="en-GB" sz="2400" b="0" i="0" u="none" strike="noStrike" kern="1200" cap="none" spc="-40" normalizeH="0" baseline="0" noProof="0" err="1">
                <a:ln>
                  <a:noFill/>
                </a:ln>
                <a:solidFill>
                  <a:prstClr val="black"/>
                </a:solidFill>
                <a:effectLst/>
                <a:uLnTx/>
                <a:uFillTx/>
                <a:latin typeface="Arial"/>
                <a:ea typeface="+mn-ea"/>
                <a:cs typeface="Arial"/>
              </a:rPr>
              <a:t>dolorescit</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85" normalizeH="0" baseline="0" noProof="0" err="1">
                <a:ln>
                  <a:noFill/>
                </a:ln>
                <a:solidFill>
                  <a:prstClr val="black"/>
                </a:solidFill>
                <a:effectLst/>
                <a:uLnTx/>
                <a:uFillTx/>
                <a:latin typeface="Arial"/>
                <a:ea typeface="+mn-ea"/>
                <a:cs typeface="Arial"/>
              </a:rPr>
              <a:t>andit</a:t>
            </a:r>
            <a:r>
              <a:rPr kumimoji="0" lang="en-GB" sz="2400" b="0" i="0" u="none" strike="noStrike" kern="1200" cap="none" spc="-85" normalizeH="0" baseline="0" noProof="0">
                <a:ln>
                  <a:noFill/>
                </a:ln>
                <a:solidFill>
                  <a:prstClr val="black"/>
                </a:solidFill>
                <a:effectLst/>
                <a:uLnTx/>
                <a:uFillTx/>
                <a:latin typeface="Arial"/>
                <a:ea typeface="+mn-ea"/>
                <a:cs typeface="Arial"/>
              </a:rPr>
              <a:t> </a:t>
            </a:r>
            <a:r>
              <a:rPr kumimoji="0" lang="en-GB" sz="2400" b="0" i="0" u="none" strike="noStrike" kern="1200" cap="none" spc="-80" normalizeH="0" baseline="0" noProof="0">
                <a:ln>
                  <a:noFill/>
                </a:ln>
                <a:solidFill>
                  <a:prstClr val="black"/>
                </a:solidFill>
                <a:effectLst/>
                <a:uLnTx/>
                <a:uFillTx/>
                <a:latin typeface="Arial"/>
                <a:ea typeface="+mn-ea"/>
                <a:cs typeface="Arial"/>
              </a:rPr>
              <a:t> </a:t>
            </a:r>
            <a:r>
              <a:rPr kumimoji="0" lang="en-GB" sz="2400" b="0" i="0" u="none" strike="noStrike" kern="1200" cap="none" spc="-90" normalizeH="0" baseline="0" noProof="0" err="1">
                <a:ln>
                  <a:noFill/>
                </a:ln>
                <a:solidFill>
                  <a:prstClr val="black"/>
                </a:solidFill>
                <a:effectLst/>
                <a:uLnTx/>
                <a:uFillTx/>
                <a:latin typeface="Arial"/>
                <a:ea typeface="+mn-ea"/>
                <a:cs typeface="Arial"/>
              </a:rPr>
              <a:t>quuntectur</a:t>
            </a:r>
            <a:r>
              <a:rPr kumimoji="0" lang="en-GB" sz="2400" b="0" i="0" u="none" strike="noStrike" kern="1200" cap="none" spc="-90" normalizeH="0" baseline="0" noProof="0">
                <a:ln>
                  <a:noFill/>
                </a:ln>
                <a:solidFill>
                  <a:prstClr val="black"/>
                </a:solidFill>
                <a:effectLst/>
                <a:uLnTx/>
                <a:uFillTx/>
                <a:latin typeface="Arial"/>
                <a:ea typeface="+mn-ea"/>
                <a:cs typeface="Arial"/>
              </a:rPr>
              <a:t>,</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85" normalizeH="0" baseline="0" noProof="0" err="1">
                <a:ln>
                  <a:noFill/>
                </a:ln>
                <a:solidFill>
                  <a:prstClr val="black"/>
                </a:solidFill>
                <a:effectLst/>
                <a:uLnTx/>
                <a:uFillTx/>
                <a:latin typeface="Arial"/>
                <a:ea typeface="+mn-ea"/>
                <a:cs typeface="Arial"/>
              </a:rPr>
              <a:t>sequi</a:t>
            </a:r>
            <a:r>
              <a:rPr kumimoji="0" lang="en-GB" sz="2400" b="0" i="0" u="none" strike="noStrike" kern="1200" cap="none" spc="10" normalizeH="0" baseline="0" noProof="0">
                <a:ln>
                  <a:noFill/>
                </a:ln>
                <a:solidFill>
                  <a:prstClr val="black"/>
                </a:solidFill>
                <a:effectLst/>
                <a:uLnTx/>
                <a:uFillTx/>
                <a:latin typeface="Arial"/>
                <a:ea typeface="+mn-ea"/>
                <a:cs typeface="Arial"/>
              </a:rPr>
              <a:t> </a:t>
            </a:r>
            <a:r>
              <a:rPr kumimoji="0" lang="en-GB" sz="2400" b="0" i="0" u="none" strike="noStrike" kern="1200" cap="none" spc="-70" normalizeH="0" baseline="0" noProof="0" err="1">
                <a:ln>
                  <a:noFill/>
                </a:ln>
                <a:solidFill>
                  <a:prstClr val="black"/>
                </a:solidFill>
                <a:effectLst/>
                <a:uLnTx/>
                <a:uFillTx/>
                <a:latin typeface="Arial"/>
                <a:ea typeface="+mn-ea"/>
                <a:cs typeface="Arial"/>
              </a:rPr>
              <a:t>te</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95" normalizeH="0" baseline="0" noProof="0">
                <a:ln>
                  <a:noFill/>
                </a:ln>
                <a:solidFill>
                  <a:prstClr val="black"/>
                </a:solidFill>
                <a:effectLst/>
                <a:uLnTx/>
                <a:uFillTx/>
                <a:latin typeface="Arial"/>
                <a:ea typeface="+mn-ea"/>
                <a:cs typeface="Arial"/>
              </a:rPr>
              <a:t>vit</a:t>
            </a:r>
            <a:r>
              <a:rPr kumimoji="0" lang="en-GB" sz="2400" b="0" i="0" u="none" strike="noStrike" kern="1200" cap="none" spc="10" normalizeH="0" baseline="0" noProof="0">
                <a:ln>
                  <a:noFill/>
                </a:ln>
                <a:solidFill>
                  <a:prstClr val="black"/>
                </a:solidFill>
                <a:effectLst/>
                <a:uLnTx/>
                <a:uFillTx/>
                <a:latin typeface="Arial"/>
                <a:ea typeface="+mn-ea"/>
                <a:cs typeface="Arial"/>
              </a:rPr>
              <a:t> </a:t>
            </a:r>
            <a:r>
              <a:rPr kumimoji="0" lang="en-GB" sz="2400" b="0" i="0" u="none" strike="noStrike" kern="1200" cap="none" spc="-80" normalizeH="0" baseline="0" noProof="0" err="1">
                <a:ln>
                  <a:noFill/>
                </a:ln>
                <a:solidFill>
                  <a:prstClr val="black"/>
                </a:solidFill>
                <a:effectLst/>
                <a:uLnTx/>
                <a:uFillTx/>
                <a:latin typeface="Arial"/>
                <a:ea typeface="+mn-ea"/>
                <a:cs typeface="Arial"/>
              </a:rPr>
              <a:t>reribusa</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75" normalizeH="0" baseline="0" noProof="0" err="1">
                <a:ln>
                  <a:noFill/>
                </a:ln>
                <a:solidFill>
                  <a:prstClr val="black"/>
                </a:solidFill>
                <a:effectLst/>
                <a:uLnTx/>
                <a:uFillTx/>
                <a:latin typeface="Arial"/>
                <a:ea typeface="+mn-ea"/>
                <a:cs typeface="Arial"/>
              </a:rPr>
              <a:t>consequati</a:t>
            </a:r>
            <a:r>
              <a:rPr kumimoji="0" lang="en-GB" sz="2400" b="0" i="0" u="none" strike="noStrike" kern="1200" cap="none" spc="10" normalizeH="0" baseline="0" noProof="0">
                <a:ln>
                  <a:noFill/>
                </a:ln>
                <a:solidFill>
                  <a:prstClr val="black"/>
                </a:solidFill>
                <a:effectLst/>
                <a:uLnTx/>
                <a:uFillTx/>
                <a:latin typeface="Arial"/>
                <a:ea typeface="+mn-ea"/>
                <a:cs typeface="Arial"/>
              </a:rPr>
              <a:t> </a:t>
            </a:r>
            <a:r>
              <a:rPr kumimoji="0" lang="en-GB" sz="2400" b="0" i="0" u="none" strike="noStrike" kern="1200" cap="none" spc="-105" normalizeH="0" baseline="0" noProof="0" err="1">
                <a:ln>
                  <a:noFill/>
                </a:ln>
                <a:solidFill>
                  <a:prstClr val="black"/>
                </a:solidFill>
                <a:effectLst/>
                <a:uLnTx/>
                <a:uFillTx/>
                <a:latin typeface="Arial"/>
                <a:ea typeface="+mn-ea"/>
                <a:cs typeface="Arial"/>
              </a:rPr>
              <a:t>quia</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55" normalizeH="0" baseline="0" noProof="0" err="1">
                <a:ln>
                  <a:noFill/>
                </a:ln>
                <a:solidFill>
                  <a:prstClr val="black"/>
                </a:solidFill>
                <a:effectLst/>
                <a:uLnTx/>
                <a:uFillTx/>
                <a:latin typeface="Arial"/>
                <a:ea typeface="+mn-ea"/>
                <a:cs typeface="Arial"/>
              </a:rPr>
              <a:t>corem</a:t>
            </a:r>
            <a:r>
              <a:rPr kumimoji="0" lang="en-GB" sz="2400" b="0" i="0" u="none" strike="noStrike" kern="1200" cap="none" spc="-55" normalizeH="0" baseline="0" noProof="0">
                <a:ln>
                  <a:noFill/>
                </a:ln>
                <a:solidFill>
                  <a:prstClr val="black"/>
                </a:solidFill>
                <a:effectLst/>
                <a:uLnTx/>
                <a:uFillTx/>
                <a:latin typeface="Arial"/>
                <a:ea typeface="+mn-ea"/>
                <a:cs typeface="Arial"/>
              </a:rPr>
              <a:t>. </a:t>
            </a:r>
            <a:r>
              <a:rPr kumimoji="0" lang="en-GB" sz="2400" b="0" i="0" u="none" strike="noStrike" kern="1200" cap="none" spc="-1125" normalizeH="0" baseline="0" noProof="0">
                <a:ln>
                  <a:noFill/>
                </a:ln>
                <a:solidFill>
                  <a:prstClr val="black"/>
                </a:solidFill>
                <a:effectLst/>
                <a:uLnTx/>
                <a:uFillTx/>
                <a:latin typeface="Arial"/>
                <a:ea typeface="+mn-ea"/>
                <a:cs typeface="Arial"/>
              </a:rPr>
              <a:t> </a:t>
            </a:r>
            <a:r>
              <a:rPr kumimoji="0" lang="en-GB" sz="2400" b="0" i="0" u="none" strike="noStrike" kern="1200" cap="none" spc="-40" normalizeH="0" baseline="0" noProof="0" err="1">
                <a:ln>
                  <a:noFill/>
                </a:ln>
                <a:solidFill>
                  <a:prstClr val="black"/>
                </a:solidFill>
                <a:effectLst/>
                <a:uLnTx/>
                <a:uFillTx/>
                <a:latin typeface="Arial"/>
                <a:ea typeface="+mn-ea"/>
                <a:cs typeface="Arial"/>
              </a:rPr>
              <a:t>Ihicidit</a:t>
            </a:r>
            <a:r>
              <a:rPr kumimoji="0" lang="en-GB" sz="2400" b="0" i="0" u="none" strike="noStrike" kern="1200" cap="none" spc="0" normalizeH="0" baseline="0" noProof="0">
                <a:ln>
                  <a:noFill/>
                </a:ln>
                <a:solidFill>
                  <a:prstClr val="black"/>
                </a:solidFill>
                <a:effectLst/>
                <a:uLnTx/>
                <a:uFillTx/>
                <a:latin typeface="Arial"/>
                <a:ea typeface="+mn-ea"/>
                <a:cs typeface="Arial"/>
              </a:rPr>
              <a:t> </a:t>
            </a:r>
            <a:r>
              <a:rPr kumimoji="0" lang="en-GB" sz="2400" b="0" i="0" u="none" strike="noStrike" kern="1200" cap="none" spc="-145" normalizeH="0" baseline="0" noProof="0">
                <a:ln>
                  <a:noFill/>
                </a:ln>
                <a:solidFill>
                  <a:prstClr val="black"/>
                </a:solidFill>
                <a:effectLst/>
                <a:uLnTx/>
                <a:uFillTx/>
                <a:latin typeface="Arial"/>
                <a:ea typeface="+mn-ea"/>
                <a:cs typeface="Arial"/>
              </a:rPr>
              <a:t>as</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120" normalizeH="0" baseline="0" noProof="0" err="1">
                <a:ln>
                  <a:noFill/>
                </a:ln>
                <a:solidFill>
                  <a:prstClr val="black"/>
                </a:solidFill>
                <a:effectLst/>
                <a:uLnTx/>
                <a:uFillTx/>
                <a:latin typeface="Arial"/>
                <a:ea typeface="+mn-ea"/>
                <a:cs typeface="Arial"/>
              </a:rPr>
              <a:t>susantium</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70" normalizeH="0" baseline="0" noProof="0">
                <a:ln>
                  <a:noFill/>
                </a:ln>
                <a:solidFill>
                  <a:prstClr val="black"/>
                </a:solidFill>
                <a:effectLst/>
                <a:uLnTx/>
                <a:uFillTx/>
                <a:latin typeface="Arial"/>
                <a:ea typeface="+mn-ea"/>
                <a:cs typeface="Arial"/>
              </a:rPr>
              <a:t>et</a:t>
            </a:r>
            <a:r>
              <a:rPr kumimoji="0" lang="en-GB" sz="2400" b="0" i="0" u="none" strike="noStrike" kern="1200" cap="none" spc="0" normalizeH="0" baseline="0" noProof="0">
                <a:ln>
                  <a:noFill/>
                </a:ln>
                <a:solidFill>
                  <a:prstClr val="black"/>
                </a:solidFill>
                <a:effectLst/>
                <a:uLnTx/>
                <a:uFillTx/>
                <a:latin typeface="Arial"/>
                <a:ea typeface="+mn-ea"/>
                <a:cs typeface="Arial"/>
              </a:rPr>
              <a:t> </a:t>
            </a:r>
            <a:r>
              <a:rPr kumimoji="0" lang="en-GB" sz="2400" b="0" i="0" u="none" strike="noStrike" kern="1200" cap="none" spc="-180" normalizeH="0" baseline="0" noProof="0" err="1">
                <a:ln>
                  <a:noFill/>
                </a:ln>
                <a:solidFill>
                  <a:prstClr val="black"/>
                </a:solidFill>
                <a:effectLst/>
                <a:uLnTx/>
                <a:uFillTx/>
                <a:latin typeface="Arial"/>
                <a:ea typeface="+mn-ea"/>
                <a:cs typeface="Arial"/>
              </a:rPr>
              <a:t>ea</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140" normalizeH="0" baseline="0" noProof="0">
                <a:ln>
                  <a:noFill/>
                </a:ln>
                <a:solidFill>
                  <a:prstClr val="black"/>
                </a:solidFill>
                <a:effectLst/>
                <a:uLnTx/>
                <a:uFillTx/>
                <a:latin typeface="Arial"/>
                <a:ea typeface="+mn-ea"/>
                <a:cs typeface="Arial"/>
              </a:rPr>
              <a:t>sum</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95" normalizeH="0" baseline="0" noProof="0" err="1">
                <a:ln>
                  <a:noFill/>
                </a:ln>
                <a:solidFill>
                  <a:prstClr val="black"/>
                </a:solidFill>
                <a:effectLst/>
                <a:uLnTx/>
                <a:uFillTx/>
                <a:latin typeface="Arial"/>
                <a:ea typeface="+mn-ea"/>
                <a:cs typeface="Arial"/>
              </a:rPr>
              <a:t>eos</a:t>
            </a:r>
            <a:r>
              <a:rPr kumimoji="0" lang="en-GB" sz="2400" b="0" i="0" u="none" strike="noStrike" kern="1200" cap="none" spc="0" normalizeH="0" baseline="0" noProof="0">
                <a:ln>
                  <a:noFill/>
                </a:ln>
                <a:solidFill>
                  <a:prstClr val="black"/>
                </a:solidFill>
                <a:effectLst/>
                <a:uLnTx/>
                <a:uFillTx/>
                <a:latin typeface="Arial"/>
                <a:ea typeface="+mn-ea"/>
                <a:cs typeface="Arial"/>
              </a:rPr>
              <a:t> </a:t>
            </a:r>
            <a:r>
              <a:rPr kumimoji="0" lang="en-GB" sz="2400" b="0" i="0" u="none" strike="noStrike" kern="1200" cap="none" spc="-85" normalizeH="0" baseline="0" noProof="0" err="1">
                <a:ln>
                  <a:noFill/>
                </a:ln>
                <a:solidFill>
                  <a:prstClr val="black"/>
                </a:solidFill>
                <a:effectLst/>
                <a:uLnTx/>
                <a:uFillTx/>
                <a:latin typeface="Arial"/>
                <a:ea typeface="+mn-ea"/>
                <a:cs typeface="Arial"/>
              </a:rPr>
              <a:t>voluptati</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70" normalizeH="0" baseline="0" noProof="0" err="1">
                <a:ln>
                  <a:noFill/>
                </a:ln>
                <a:solidFill>
                  <a:prstClr val="black"/>
                </a:solidFill>
                <a:effectLst/>
                <a:uLnTx/>
                <a:uFillTx/>
                <a:latin typeface="Arial"/>
                <a:ea typeface="+mn-ea"/>
                <a:cs typeface="Arial"/>
              </a:rPr>
              <a:t>ut</a:t>
            </a:r>
            <a:r>
              <a:rPr kumimoji="0" lang="en-GB" sz="2400" b="0" i="0" u="none" strike="noStrike" kern="1200" cap="none" spc="5" normalizeH="0" baseline="0" noProof="0">
                <a:ln>
                  <a:noFill/>
                </a:ln>
                <a:solidFill>
                  <a:prstClr val="black"/>
                </a:solidFill>
                <a:effectLst/>
                <a:uLnTx/>
                <a:uFillTx/>
                <a:latin typeface="Arial"/>
                <a:ea typeface="+mn-ea"/>
                <a:cs typeface="Arial"/>
              </a:rPr>
              <a:t> </a:t>
            </a:r>
            <a:r>
              <a:rPr kumimoji="0" lang="en-GB" sz="2400" b="0" i="0" u="none" strike="noStrike" kern="1200" cap="none" spc="-95" normalizeH="0" baseline="0" noProof="0">
                <a:ln>
                  <a:noFill/>
                </a:ln>
                <a:solidFill>
                  <a:prstClr val="black"/>
                </a:solidFill>
                <a:effectLst/>
                <a:uLnTx/>
                <a:uFillTx/>
                <a:latin typeface="Arial"/>
                <a:ea typeface="+mn-ea"/>
                <a:cs typeface="Arial"/>
              </a:rPr>
              <a:t>lab</a:t>
            </a:r>
            <a:endParaRPr kumimoji="0" lang="en-GB" sz="2400" b="0" i="0" u="none" strike="noStrike" kern="1200" cap="none" spc="0" normalizeH="0" baseline="0" noProof="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4102838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10" Type="http://schemas.openxmlformats.org/officeDocument/2006/relationships/image" Target="../media/image7.png"/><Relationship Id="rId4" Type="http://schemas.openxmlformats.org/officeDocument/2006/relationships/slideLayout" Target="../slideLayouts/slideLayout11.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theme" Target="../theme/theme4.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E809EF-AE2A-0ED6-0257-146320527C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C53AF99-05ED-2D8A-7054-132101A387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36E3B91-F765-359A-8C96-41235F590D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3BB9E1C-1707-9343-9081-A03D4F9BDEF6}" type="datetimeFigureOut">
              <a:rPr lang="en-US" smtClean="0"/>
              <a:t>3/18/2026</a:t>
            </a:fld>
            <a:endParaRPr lang="en-US"/>
          </a:p>
        </p:txBody>
      </p:sp>
      <p:sp>
        <p:nvSpPr>
          <p:cNvPr id="5" name="Footer Placeholder 4">
            <a:extLst>
              <a:ext uri="{FF2B5EF4-FFF2-40B4-BE49-F238E27FC236}">
                <a16:creationId xmlns:a16="http://schemas.microsoft.com/office/drawing/2014/main" id="{2B6C3E7A-162A-A4E1-5413-1A5C2C60AB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924C54C-CB0E-954E-1D4A-5D3C25E319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FF6D4B7-2736-474C-8D1F-2453ADCC679E}" type="slidenum">
              <a:rPr lang="en-US" smtClean="0"/>
              <a:t>‹#›</a:t>
            </a:fld>
            <a:endParaRPr lang="en-US"/>
          </a:p>
        </p:txBody>
      </p:sp>
    </p:spTree>
    <p:extLst>
      <p:ext uri="{BB962C8B-B14F-4D97-AF65-F5344CB8AC3E}">
        <p14:creationId xmlns:p14="http://schemas.microsoft.com/office/powerpoint/2010/main" val="3832083364"/>
      </p:ext>
    </p:extLst>
  </p:cSld>
  <p:clrMap bg1="lt1" tx1="dk1" bg2="lt2" tx2="dk2" accent1="accent1" accent2="accent2" accent3="accent3" accent4="accent4" accent5="accent5" accent6="accent6" hlink="hlink" folHlink="folHlink"/>
  <p:sldLayoutIdLst>
    <p:sldLayoutId id="2147483653" r:id="rId1"/>
    <p:sldLayoutId id="2147483650" r:id="rId2"/>
    <p:sldLayoutId id="2147483651" r:id="rId3"/>
    <p:sldLayoutId id="2147483654" r:id="rId4"/>
    <p:sldLayoutId id="2147483655" r:id="rId5"/>
    <p:sldLayoutId id="2147483656" r:id="rId6"/>
    <p:sldLayoutId id="2147483657" r:id="rId7"/>
  </p:sldLayoutIdLst>
  <p:txStyles>
    <p:titleStyle>
      <a:lvl1pPr algn="l" defTabSz="914400" rtl="0" eaLnBrk="1" latinLnBrk="0" hangingPunct="1">
        <a:lnSpc>
          <a:spcPct val="90000"/>
        </a:lnSpc>
        <a:spcBef>
          <a:spcPct val="0"/>
        </a:spcBef>
        <a:buNone/>
        <a:defRPr sz="4400" b="0" i="0" kern="1200">
          <a:solidFill>
            <a:schemeClr val="tx1"/>
          </a:solidFill>
          <a:latin typeface="Stack Sans Text Medium" pitchFamily="2" charset="77"/>
          <a:ea typeface="+mj-ea"/>
          <a:cs typeface="Stack Sans Text Medium"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tack Sans Text" pitchFamily="2" charset="77"/>
          <a:ea typeface="+mn-ea"/>
          <a:cs typeface="Stack Sans Text"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tack Sans Text" pitchFamily="2" charset="77"/>
          <a:ea typeface="+mn-ea"/>
          <a:cs typeface="Stack Sans Text"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tack Sans Text" pitchFamily="2" charset="77"/>
          <a:ea typeface="+mn-ea"/>
          <a:cs typeface="Stack Sans Text"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tack Sans Text" pitchFamily="2" charset="77"/>
          <a:ea typeface="+mn-ea"/>
          <a:cs typeface="Stack Sans Text"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tack Sans Text" pitchFamily="2" charset="77"/>
          <a:ea typeface="+mn-ea"/>
          <a:cs typeface="Stack Sans Tex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991765A-C01F-4D99-B71D-D5D37978D640}"/>
              </a:ext>
            </a:extLst>
          </p:cNvPr>
          <p:cNvSpPr>
            <a:spLocks noGrp="1"/>
          </p:cNvSpPr>
          <p:nvPr>
            <p:ph type="body" idx="1"/>
          </p:nvPr>
        </p:nvSpPr>
        <p:spPr>
          <a:xfrm>
            <a:off x="510843" y="2240279"/>
            <a:ext cx="11041107" cy="3936683"/>
          </a:xfrm>
          <a:prstGeom prst="rect">
            <a:avLst/>
          </a:prstGeom>
        </p:spPr>
        <p:txBody>
          <a:bodyPr vert="horz" lIns="91440" tIns="45720" rIns="91440" bIns="45720" rtlCol="0">
            <a:normAutofit/>
          </a:bodyPr>
          <a:lstStyle/>
          <a:p>
            <a:pPr marL="12700" algn="just">
              <a:lnSpc>
                <a:spcPct val="100000"/>
              </a:lnSpc>
              <a:spcBef>
                <a:spcPts val="450"/>
              </a:spcBef>
            </a:pPr>
            <a:r>
              <a:rPr lang="en-GB" sz="2800" b="1" spc="-5">
                <a:solidFill>
                  <a:srgbClr val="546BFF"/>
                </a:solidFill>
                <a:latin typeface="Arial"/>
                <a:cs typeface="Arial"/>
              </a:rPr>
              <a:t>Bullet</a:t>
            </a:r>
            <a:r>
              <a:rPr lang="en-GB" sz="2800" b="1" spc="-25">
                <a:solidFill>
                  <a:srgbClr val="546BFF"/>
                </a:solidFill>
                <a:latin typeface="Arial"/>
                <a:cs typeface="Arial"/>
              </a:rPr>
              <a:t> </a:t>
            </a:r>
            <a:r>
              <a:rPr lang="en-GB" sz="2800" b="1" spc="-65">
                <a:solidFill>
                  <a:srgbClr val="546BFF"/>
                </a:solidFill>
                <a:latin typeface="Arial"/>
                <a:cs typeface="Arial"/>
              </a:rPr>
              <a:t>one</a:t>
            </a:r>
            <a:endParaRPr lang="en-GB" sz="2800">
              <a:latin typeface="Arial"/>
              <a:cs typeface="Arial"/>
            </a:endParaRP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black background with white text&#10;&#10;AI-generated content may be incorrect.">
            <a:extLst>
              <a:ext uri="{FF2B5EF4-FFF2-40B4-BE49-F238E27FC236}">
                <a16:creationId xmlns:a16="http://schemas.microsoft.com/office/drawing/2014/main" id="{07158076-44E6-7D90-A132-79A828B10B0D}"/>
              </a:ext>
            </a:extLst>
          </p:cNvPr>
          <p:cNvPicPr>
            <a:picLocks noChangeAspect="1"/>
          </p:cNvPicPr>
          <p:nvPr userDrawn="1"/>
        </p:nvPicPr>
        <p:blipFill>
          <a:blip r:embed="rId10">
            <a:extLst>
              <a:ext uri="{28A0092B-C50C-407E-A947-70E740481C1C}">
                <a14:useLocalDpi xmlns:a14="http://schemas.microsoft.com/office/drawing/2010/main" val="0"/>
              </a:ext>
            </a:extLst>
          </a:blip>
          <a:srcRect t="27846" b="28824"/>
          <a:stretch>
            <a:fillRect/>
          </a:stretch>
        </p:blipFill>
        <p:spPr>
          <a:xfrm>
            <a:off x="9800948" y="168675"/>
            <a:ext cx="2080334" cy="751173"/>
          </a:xfrm>
          <a:prstGeom prst="rect">
            <a:avLst/>
          </a:prstGeom>
        </p:spPr>
      </p:pic>
    </p:spTree>
    <p:extLst>
      <p:ext uri="{BB962C8B-B14F-4D97-AF65-F5344CB8AC3E}">
        <p14:creationId xmlns:p14="http://schemas.microsoft.com/office/powerpoint/2010/main" val="184704125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DA5123-F798-50D3-D5F7-35BD7648BE97}"/>
              </a:ext>
            </a:extLst>
          </p:cNvPr>
          <p:cNvSpPr>
            <a:spLocks noGrp="1"/>
          </p:cNvSpPr>
          <p:nvPr>
            <p:ph type="title"/>
          </p:nvPr>
        </p:nvSpPr>
        <p:spPr>
          <a:xfrm>
            <a:off x="504000" y="360668"/>
            <a:ext cx="11181600" cy="700649"/>
          </a:xfrm>
          <a:prstGeom prst="rect">
            <a:avLst/>
          </a:prstGeom>
        </p:spPr>
        <p:txBody>
          <a:bodyPr vert="horz" lIns="72000" tIns="45720" rIns="91440" bIns="45720" rtlCol="0" anchor="ctr">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40D5797-028B-EA21-B513-ACB122CA9E4E}"/>
              </a:ext>
            </a:extLst>
          </p:cNvPr>
          <p:cNvSpPr>
            <a:spLocks noGrp="1"/>
          </p:cNvSpPr>
          <p:nvPr>
            <p:ph type="body" idx="1"/>
          </p:nvPr>
        </p:nvSpPr>
        <p:spPr>
          <a:xfrm>
            <a:off x="503999" y="1241447"/>
            <a:ext cx="11181599" cy="5256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BB2C672-FC1F-84EB-5438-4AA0A008C89F}"/>
              </a:ext>
            </a:extLst>
          </p:cNvPr>
          <p:cNvSpPr>
            <a:spLocks noGrp="1"/>
          </p:cNvSpPr>
          <p:nvPr>
            <p:ph type="dt" sz="half" idx="2"/>
          </p:nvPr>
        </p:nvSpPr>
        <p:spPr>
          <a:xfrm>
            <a:off x="503999" y="6356350"/>
            <a:ext cx="21600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1F90F196-1E34-42D7-917F-90C68AD1D4DE}" type="datetimeFigureOut">
              <a:rPr lang="en-GB" smtClean="0"/>
              <a:pPr/>
              <a:t>18/03/2026</a:t>
            </a:fld>
            <a:endParaRPr lang="en-GB"/>
          </a:p>
        </p:txBody>
      </p:sp>
      <p:sp>
        <p:nvSpPr>
          <p:cNvPr id="5" name="Footer Placeholder 4">
            <a:extLst>
              <a:ext uri="{FF2B5EF4-FFF2-40B4-BE49-F238E27FC236}">
                <a16:creationId xmlns:a16="http://schemas.microsoft.com/office/drawing/2014/main" id="{A6FF1DB8-F254-F4A5-3442-85A89568D530}"/>
              </a:ext>
            </a:extLst>
          </p:cNvPr>
          <p:cNvSpPr>
            <a:spLocks noGrp="1"/>
          </p:cNvSpPr>
          <p:nvPr>
            <p:ph type="ftr" sz="quarter" idx="3"/>
          </p:nvPr>
        </p:nvSpPr>
        <p:spPr>
          <a:xfrm>
            <a:off x="5016000" y="6356350"/>
            <a:ext cx="216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5AE201F-DA5F-8551-D8E1-37DE4FF74618}"/>
              </a:ext>
            </a:extLst>
          </p:cNvPr>
          <p:cNvSpPr>
            <a:spLocks noGrp="1"/>
          </p:cNvSpPr>
          <p:nvPr>
            <p:ph type="sldNum" sz="quarter" idx="4"/>
          </p:nvPr>
        </p:nvSpPr>
        <p:spPr>
          <a:xfrm>
            <a:off x="9525598" y="6356350"/>
            <a:ext cx="21600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B37A0D5A-3AA5-44E3-8DEE-E8B05B9624E4}" type="slidenum">
              <a:rPr lang="en-GB" smtClean="0"/>
              <a:pPr/>
              <a:t>‹#›</a:t>
            </a:fld>
            <a:endParaRPr lang="en-GB"/>
          </a:p>
        </p:txBody>
      </p:sp>
    </p:spTree>
    <p:extLst>
      <p:ext uri="{BB962C8B-B14F-4D97-AF65-F5344CB8AC3E}">
        <p14:creationId xmlns:p14="http://schemas.microsoft.com/office/powerpoint/2010/main" val="275463792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Lst>
  <p:txStyles>
    <p:titleStyle>
      <a:lvl1pPr algn="l" defTabSz="914400" rtl="0" eaLnBrk="1" latinLnBrk="0" hangingPunct="1">
        <a:lnSpc>
          <a:spcPct val="80000"/>
        </a:lnSpc>
        <a:spcBef>
          <a:spcPct val="0"/>
        </a:spcBef>
        <a:buNone/>
        <a:defRPr sz="3600" b="1" kern="1200">
          <a:solidFill>
            <a:schemeClr val="tx2"/>
          </a:solidFill>
          <a:latin typeface="+mj-lt"/>
          <a:ea typeface="+mj-ea"/>
          <a:cs typeface="+mj-cs"/>
        </a:defRPr>
      </a:lvl1pPr>
    </p:titleStyle>
    <p:bodyStyle>
      <a:lvl1pPr marL="144000" indent="-144000" algn="l" defTabSz="914400" rtl="0" eaLnBrk="1" latinLnBrk="0" hangingPunct="1">
        <a:lnSpc>
          <a:spcPct val="90000"/>
        </a:lnSpc>
        <a:spcBef>
          <a:spcPts val="1200"/>
        </a:spcBef>
        <a:buClr>
          <a:schemeClr val="accent2"/>
        </a:buClr>
        <a:buFont typeface="Wingdings" panose="05000000000000000000" pitchFamily="2" charset="2"/>
        <a:buChar char="§"/>
        <a:defRPr sz="1400" kern="1200">
          <a:solidFill>
            <a:schemeClr val="tx2"/>
          </a:solidFill>
          <a:latin typeface="+mn-lt"/>
          <a:ea typeface="+mn-ea"/>
          <a:cs typeface="+mn-cs"/>
        </a:defRPr>
      </a:lvl1pPr>
      <a:lvl2pPr marL="288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2pPr>
      <a:lvl3pPr marL="432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3pPr>
      <a:lvl4pPr marL="144000" indent="-144000" algn="l" defTabSz="914400" rtl="0" eaLnBrk="1" latinLnBrk="0" hangingPunct="1">
        <a:lnSpc>
          <a:spcPct val="90000"/>
        </a:lnSpc>
        <a:spcBef>
          <a:spcPts val="1200"/>
        </a:spcBef>
        <a:buClr>
          <a:schemeClr val="accent3"/>
        </a:buClr>
        <a:buFont typeface="Wingdings" panose="05000000000000000000" pitchFamily="2" charset="2"/>
        <a:buChar char="§"/>
        <a:defRPr sz="1400" kern="1200">
          <a:solidFill>
            <a:schemeClr val="tx2"/>
          </a:solidFill>
          <a:latin typeface="+mn-lt"/>
          <a:ea typeface="+mn-ea"/>
          <a:cs typeface="+mn-cs"/>
        </a:defRPr>
      </a:lvl4pPr>
      <a:lvl5pPr marL="144000" indent="-144000" algn="l" defTabSz="914400" rtl="0" eaLnBrk="1" latinLnBrk="0" hangingPunct="1">
        <a:lnSpc>
          <a:spcPct val="90000"/>
        </a:lnSpc>
        <a:spcBef>
          <a:spcPts val="1200"/>
        </a:spcBef>
        <a:buClr>
          <a:schemeClr val="accent4"/>
        </a:buClr>
        <a:buFont typeface="Wingdings" panose="05000000000000000000" pitchFamily="2"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DA5123-F798-50D3-D5F7-35BD7648BE97}"/>
              </a:ext>
            </a:extLst>
          </p:cNvPr>
          <p:cNvSpPr>
            <a:spLocks noGrp="1"/>
          </p:cNvSpPr>
          <p:nvPr>
            <p:ph type="title"/>
          </p:nvPr>
        </p:nvSpPr>
        <p:spPr>
          <a:xfrm>
            <a:off x="504000" y="360668"/>
            <a:ext cx="11181600" cy="700649"/>
          </a:xfrm>
          <a:prstGeom prst="rect">
            <a:avLst/>
          </a:prstGeom>
        </p:spPr>
        <p:txBody>
          <a:bodyPr vert="horz" lIns="72000" tIns="45720" rIns="91440" bIns="45720" rtlCol="0" anchor="ctr">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40D5797-028B-EA21-B513-ACB122CA9E4E}"/>
              </a:ext>
            </a:extLst>
          </p:cNvPr>
          <p:cNvSpPr>
            <a:spLocks noGrp="1"/>
          </p:cNvSpPr>
          <p:nvPr>
            <p:ph type="body" idx="1"/>
          </p:nvPr>
        </p:nvSpPr>
        <p:spPr>
          <a:xfrm>
            <a:off x="503999" y="1241447"/>
            <a:ext cx="11181599" cy="5256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BB2C672-FC1F-84EB-5438-4AA0A008C89F}"/>
              </a:ext>
            </a:extLst>
          </p:cNvPr>
          <p:cNvSpPr>
            <a:spLocks noGrp="1"/>
          </p:cNvSpPr>
          <p:nvPr>
            <p:ph type="dt" sz="half" idx="2"/>
          </p:nvPr>
        </p:nvSpPr>
        <p:spPr>
          <a:xfrm>
            <a:off x="503999" y="6356350"/>
            <a:ext cx="21600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1F90F196-1E34-42D7-917F-90C68AD1D4DE}" type="datetimeFigureOut">
              <a:rPr lang="en-GB" smtClean="0"/>
              <a:pPr/>
              <a:t>18/03/2026</a:t>
            </a:fld>
            <a:endParaRPr lang="en-GB"/>
          </a:p>
        </p:txBody>
      </p:sp>
      <p:sp>
        <p:nvSpPr>
          <p:cNvPr id="5" name="Footer Placeholder 4">
            <a:extLst>
              <a:ext uri="{FF2B5EF4-FFF2-40B4-BE49-F238E27FC236}">
                <a16:creationId xmlns:a16="http://schemas.microsoft.com/office/drawing/2014/main" id="{A6FF1DB8-F254-F4A5-3442-85A89568D530}"/>
              </a:ext>
            </a:extLst>
          </p:cNvPr>
          <p:cNvSpPr>
            <a:spLocks noGrp="1"/>
          </p:cNvSpPr>
          <p:nvPr>
            <p:ph type="ftr" sz="quarter" idx="3"/>
          </p:nvPr>
        </p:nvSpPr>
        <p:spPr>
          <a:xfrm>
            <a:off x="5016000" y="6356350"/>
            <a:ext cx="216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5AE201F-DA5F-8551-D8E1-37DE4FF74618}"/>
              </a:ext>
            </a:extLst>
          </p:cNvPr>
          <p:cNvSpPr>
            <a:spLocks noGrp="1"/>
          </p:cNvSpPr>
          <p:nvPr>
            <p:ph type="sldNum" sz="quarter" idx="4"/>
          </p:nvPr>
        </p:nvSpPr>
        <p:spPr>
          <a:xfrm>
            <a:off x="9525598" y="6356350"/>
            <a:ext cx="21600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B37A0D5A-3AA5-44E3-8DEE-E8B05B9624E4}" type="slidenum">
              <a:rPr lang="en-GB" smtClean="0"/>
              <a:pPr/>
              <a:t>‹#›</a:t>
            </a:fld>
            <a:endParaRPr lang="en-GB"/>
          </a:p>
        </p:txBody>
      </p:sp>
    </p:spTree>
    <p:extLst>
      <p:ext uri="{BB962C8B-B14F-4D97-AF65-F5344CB8AC3E}">
        <p14:creationId xmlns:p14="http://schemas.microsoft.com/office/powerpoint/2010/main" val="115253249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Lst>
  <p:txStyles>
    <p:titleStyle>
      <a:lvl1pPr algn="l" defTabSz="914400" rtl="0" eaLnBrk="1" latinLnBrk="0" hangingPunct="1">
        <a:lnSpc>
          <a:spcPct val="80000"/>
        </a:lnSpc>
        <a:spcBef>
          <a:spcPct val="0"/>
        </a:spcBef>
        <a:buNone/>
        <a:defRPr sz="3600" b="1" kern="1200">
          <a:solidFill>
            <a:schemeClr val="tx2"/>
          </a:solidFill>
          <a:latin typeface="+mj-lt"/>
          <a:ea typeface="+mj-ea"/>
          <a:cs typeface="+mj-cs"/>
        </a:defRPr>
      </a:lvl1pPr>
    </p:titleStyle>
    <p:bodyStyle>
      <a:lvl1pPr marL="144000" indent="-144000" algn="l" defTabSz="914400" rtl="0" eaLnBrk="1" latinLnBrk="0" hangingPunct="1">
        <a:lnSpc>
          <a:spcPct val="90000"/>
        </a:lnSpc>
        <a:spcBef>
          <a:spcPts val="1200"/>
        </a:spcBef>
        <a:buClr>
          <a:schemeClr val="accent2"/>
        </a:buClr>
        <a:buFont typeface="Wingdings" panose="05000000000000000000" pitchFamily="2" charset="2"/>
        <a:buChar char="§"/>
        <a:defRPr sz="1400" kern="1200">
          <a:solidFill>
            <a:schemeClr val="tx2"/>
          </a:solidFill>
          <a:latin typeface="+mn-lt"/>
          <a:ea typeface="+mn-ea"/>
          <a:cs typeface="+mn-cs"/>
        </a:defRPr>
      </a:lvl1pPr>
      <a:lvl2pPr marL="288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2pPr>
      <a:lvl3pPr marL="432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3pPr>
      <a:lvl4pPr marL="144000" indent="-144000" algn="l" defTabSz="914400" rtl="0" eaLnBrk="1" latinLnBrk="0" hangingPunct="1">
        <a:lnSpc>
          <a:spcPct val="90000"/>
        </a:lnSpc>
        <a:spcBef>
          <a:spcPts val="1200"/>
        </a:spcBef>
        <a:buClr>
          <a:schemeClr val="accent3"/>
        </a:buClr>
        <a:buFont typeface="Wingdings" panose="05000000000000000000" pitchFamily="2" charset="2"/>
        <a:buChar char="§"/>
        <a:defRPr sz="1400" kern="1200">
          <a:solidFill>
            <a:schemeClr val="tx2"/>
          </a:solidFill>
          <a:latin typeface="+mn-lt"/>
          <a:ea typeface="+mn-ea"/>
          <a:cs typeface="+mn-cs"/>
        </a:defRPr>
      </a:lvl4pPr>
      <a:lvl5pPr marL="144000" indent="-144000" algn="l" defTabSz="914400" rtl="0" eaLnBrk="1" latinLnBrk="0" hangingPunct="1">
        <a:lnSpc>
          <a:spcPct val="90000"/>
        </a:lnSpc>
        <a:spcBef>
          <a:spcPts val="1200"/>
        </a:spcBef>
        <a:buClr>
          <a:schemeClr val="accent4"/>
        </a:buClr>
        <a:buFont typeface="Wingdings" panose="05000000000000000000" pitchFamily="2"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26.png"/><Relationship Id="rId2" Type="http://schemas.openxmlformats.org/officeDocument/2006/relationships/slideLayout" Target="../slideLayouts/slideLayout20.xml"/><Relationship Id="rId1" Type="http://schemas.openxmlformats.org/officeDocument/2006/relationships/tags" Target="../tags/tag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7.xml"/><Relationship Id="rId1" Type="http://schemas.openxmlformats.org/officeDocument/2006/relationships/tags" Target="../tags/tag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2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14.xml"/><Relationship Id="rId7" Type="http://schemas.openxmlformats.org/officeDocument/2006/relationships/diagramLayout" Target="../diagrams/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Data" Target="../diagrams/data1.xml"/><Relationship Id="rId5" Type="http://schemas.openxmlformats.org/officeDocument/2006/relationships/image" Target="../media/image34.png"/><Relationship Id="rId10" Type="http://schemas.microsoft.com/office/2007/relationships/diagramDrawing" Target="../diagrams/drawing1.xml"/><Relationship Id="rId4" Type="http://schemas.openxmlformats.org/officeDocument/2006/relationships/notesSlide" Target="../notesSlides/notesSlide10.xml"/><Relationship Id="rId9" Type="http://schemas.openxmlformats.org/officeDocument/2006/relationships/diagramColors" Target="../diagrams/colors1.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38.jpeg"/><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33.jpeg"/><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 Id="rId4" Type="http://schemas.openxmlformats.org/officeDocument/2006/relationships/hyperlink" Target="mailto:comms@hbf.co.uk"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F8FC7-4BC6-BCC3-D8D9-D09D449F3258}"/>
              </a:ext>
            </a:extLst>
          </p:cNvPr>
          <p:cNvSpPr>
            <a:spLocks noGrp="1"/>
          </p:cNvSpPr>
          <p:nvPr>
            <p:ph type="ctrTitle"/>
          </p:nvPr>
        </p:nvSpPr>
        <p:spPr/>
        <p:txBody>
          <a:bodyPr>
            <a:normAutofit fontScale="90000"/>
          </a:bodyPr>
          <a:lstStyle/>
          <a:p>
            <a:r>
              <a:rPr lang="en-GB"/>
              <a:t>Industry Supporting Further Education: Developing the Future Home Building Workforce</a:t>
            </a:r>
            <a:endParaRPr lang="en-US"/>
          </a:p>
        </p:txBody>
      </p:sp>
      <p:sp>
        <p:nvSpPr>
          <p:cNvPr id="3" name="Subtitle 2">
            <a:extLst>
              <a:ext uri="{FF2B5EF4-FFF2-40B4-BE49-F238E27FC236}">
                <a16:creationId xmlns:a16="http://schemas.microsoft.com/office/drawing/2014/main" id="{DECD4BEC-2254-21EE-9F02-B8954E78B65A}"/>
              </a:ext>
            </a:extLst>
          </p:cNvPr>
          <p:cNvSpPr>
            <a:spLocks noGrp="1"/>
          </p:cNvSpPr>
          <p:nvPr>
            <p:ph type="subTitle" idx="1"/>
          </p:nvPr>
        </p:nvSpPr>
        <p:spPr/>
        <p:txBody>
          <a:bodyPr>
            <a:noAutofit/>
          </a:bodyPr>
          <a:lstStyle/>
          <a:p>
            <a:r>
              <a:rPr lang="en-US"/>
              <a:t>HBF Webinar: 19 March 2026</a:t>
            </a:r>
          </a:p>
        </p:txBody>
      </p:sp>
    </p:spTree>
    <p:extLst>
      <p:ext uri="{BB962C8B-B14F-4D97-AF65-F5344CB8AC3E}">
        <p14:creationId xmlns:p14="http://schemas.microsoft.com/office/powerpoint/2010/main" val="11888948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a:extLst>
            <a:ext uri="{FF2B5EF4-FFF2-40B4-BE49-F238E27FC236}">
              <a16:creationId xmlns:a16="http://schemas.microsoft.com/office/drawing/2014/main" id="{18EB3DBB-875D-77A4-AD43-D4C5A9153951}"/>
            </a:ext>
          </a:extLst>
        </p:cNvPr>
        <p:cNvGrpSpPr/>
        <p:nvPr/>
      </p:nvGrpSpPr>
      <p:grpSpPr>
        <a:xfrm>
          <a:off x="0" y="0"/>
          <a:ext cx="0" cy="0"/>
          <a:chOff x="0" y="0"/>
          <a:chExt cx="0" cy="0"/>
        </a:xfrm>
      </p:grpSpPr>
      <p:pic>
        <p:nvPicPr>
          <p:cNvPr id="24" name="Picture 23">
            <a:extLst>
              <a:ext uri="{FF2B5EF4-FFF2-40B4-BE49-F238E27FC236}">
                <a16:creationId xmlns:a16="http://schemas.microsoft.com/office/drawing/2014/main" id="{EB1DBEEC-B515-5C1C-1F43-F6594B8B638C}"/>
              </a:ext>
            </a:extLst>
          </p:cNvPr>
          <p:cNvPicPr>
            <a:picLocks noChangeAspect="1"/>
          </p:cNvPicPr>
          <p:nvPr/>
        </p:nvPicPr>
        <p:blipFill>
          <a:blip r:embed="rId2"/>
          <a:stretch>
            <a:fillRect/>
          </a:stretch>
        </p:blipFill>
        <p:spPr>
          <a:xfrm>
            <a:off x="117568" y="1949626"/>
            <a:ext cx="8451666" cy="4908374"/>
          </a:xfrm>
          <a:prstGeom prst="rect">
            <a:avLst/>
          </a:prstGeom>
        </p:spPr>
      </p:pic>
      <p:sp>
        <p:nvSpPr>
          <p:cNvPr id="6" name="Title 5">
            <a:extLst>
              <a:ext uri="{FF2B5EF4-FFF2-40B4-BE49-F238E27FC236}">
                <a16:creationId xmlns:a16="http://schemas.microsoft.com/office/drawing/2014/main" id="{719D6E35-A902-0A43-3AC5-FE9C41A0C040}"/>
              </a:ext>
            </a:extLst>
          </p:cNvPr>
          <p:cNvSpPr txBox="1">
            <a:spLocks noGrp="1"/>
          </p:cNvSpPr>
          <p:nvPr>
            <p:ph type="ctrTitle"/>
          </p:nvPr>
        </p:nvSpPr>
        <p:spPr>
          <a:xfrm>
            <a:off x="674612" y="3692290"/>
            <a:ext cx="9715917" cy="2225225"/>
          </a:xfrm>
          <a:prstGeom prst="rect">
            <a:avLst/>
          </a:prstGeom>
          <a:noFill/>
        </p:spPr>
        <p:txBody>
          <a:bodyPr wrap="square" lIns="91440" tIns="45720" rIns="91440" bIns="45720" rtlCol="0" anchor="t">
            <a:spAutoFit/>
          </a:bodyPr>
          <a:lstStyle/>
          <a:p>
            <a:r>
              <a:rPr lang="en-GB" sz="4400" b="1">
                <a:latin typeface="Stack Sans Text Medium"/>
                <a:ea typeface="ＭＳ Ｐゴシック"/>
                <a:cs typeface="Arial"/>
              </a:rPr>
              <a:t>Paul Curry</a:t>
            </a:r>
          </a:p>
          <a:p>
            <a:r>
              <a:rPr lang="en-US"/>
              <a:t>Head of Training, Persimmon Homes PLC</a:t>
            </a:r>
            <a:br>
              <a:rPr lang="en-US"/>
            </a:br>
            <a:br>
              <a:rPr lang="en-US"/>
            </a:br>
            <a:r>
              <a:rPr lang="en-US" sz="2400" b="1"/>
              <a:t>Supporting Skills Development – College Partnerships </a:t>
            </a:r>
            <a:br>
              <a:rPr lang="en-US"/>
            </a:br>
            <a:endParaRPr lang="en-GB" sz="2600">
              <a:latin typeface="Stack Sans Text Medium"/>
              <a:ea typeface="ＭＳ Ｐゴシック"/>
              <a:cs typeface="Arial"/>
            </a:endParaRPr>
          </a:p>
        </p:txBody>
      </p:sp>
    </p:spTree>
    <p:extLst>
      <p:ext uri="{BB962C8B-B14F-4D97-AF65-F5344CB8AC3E}">
        <p14:creationId xmlns:p14="http://schemas.microsoft.com/office/powerpoint/2010/main" val="33390960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85366A-8C37-ED39-5D72-922FACDA63EA}"/>
              </a:ext>
            </a:extLst>
          </p:cNvPr>
          <p:cNvSpPr>
            <a:spLocks noGrp="1"/>
          </p:cNvSpPr>
          <p:nvPr>
            <p:ph type="title"/>
          </p:nvPr>
        </p:nvSpPr>
        <p:spPr>
          <a:xfrm>
            <a:off x="659997" y="665669"/>
            <a:ext cx="9045595" cy="432000"/>
          </a:xfrm>
        </p:spPr>
        <p:txBody>
          <a:bodyPr/>
          <a:lstStyle/>
          <a:p>
            <a:r>
              <a:rPr lang="en-GB" sz="6600"/>
              <a:t>Why this matters. </a:t>
            </a:r>
          </a:p>
        </p:txBody>
      </p:sp>
      <p:sp>
        <p:nvSpPr>
          <p:cNvPr id="2" name="AutoShape 2" descr="Output image">
            <a:extLst>
              <a:ext uri="{FF2B5EF4-FFF2-40B4-BE49-F238E27FC236}">
                <a16:creationId xmlns:a16="http://schemas.microsoft.com/office/drawing/2014/main" id="{EF224A1C-71D5-3AD7-A82A-450B52C9933C}"/>
              </a:ext>
            </a:extLst>
          </p:cNvPr>
          <p:cNvSpPr>
            <a:spLocks noChangeAspect="1" noChangeArrowheads="1"/>
          </p:cNvSpPr>
          <p:nvPr/>
        </p:nvSpPr>
        <p:spPr bwMode="auto">
          <a:xfrm>
            <a:off x="5943600" y="3276600"/>
            <a:ext cx="4331970" cy="43319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Nova"/>
              <a:ea typeface="+mn-ea"/>
              <a:cs typeface="+mn-cs"/>
            </a:endParaRPr>
          </a:p>
        </p:txBody>
      </p:sp>
      <p:pic>
        <p:nvPicPr>
          <p:cNvPr id="14" name="Picture 13">
            <a:extLst>
              <a:ext uri="{FF2B5EF4-FFF2-40B4-BE49-F238E27FC236}">
                <a16:creationId xmlns:a16="http://schemas.microsoft.com/office/drawing/2014/main" id="{973D38AF-CC9D-C9D5-ACF0-59411CD7F3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97" y="1493165"/>
            <a:ext cx="6010003" cy="2732383"/>
          </a:xfrm>
          <a:prstGeom prst="rect">
            <a:avLst/>
          </a:prstGeom>
        </p:spPr>
      </p:pic>
      <p:pic>
        <p:nvPicPr>
          <p:cNvPr id="16" name="Picture 15">
            <a:extLst>
              <a:ext uri="{FF2B5EF4-FFF2-40B4-BE49-F238E27FC236}">
                <a16:creationId xmlns:a16="http://schemas.microsoft.com/office/drawing/2014/main" id="{09BC2138-258D-2704-05BE-AD8FC9CA8A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3695" y="4111823"/>
            <a:ext cx="5495786" cy="2747893"/>
          </a:xfrm>
          <a:prstGeom prst="rect">
            <a:avLst/>
          </a:prstGeom>
        </p:spPr>
      </p:pic>
      <p:pic>
        <p:nvPicPr>
          <p:cNvPr id="12" name="Picture 11">
            <a:extLst>
              <a:ext uri="{FF2B5EF4-FFF2-40B4-BE49-F238E27FC236}">
                <a16:creationId xmlns:a16="http://schemas.microsoft.com/office/drawing/2014/main" id="{F1EE3FCE-8590-4B0B-2D7C-D574BC2E01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908" y="3929967"/>
            <a:ext cx="5170176" cy="2823412"/>
          </a:xfrm>
          <a:prstGeom prst="rect">
            <a:avLst/>
          </a:prstGeom>
        </p:spPr>
      </p:pic>
      <p:pic>
        <p:nvPicPr>
          <p:cNvPr id="7" name="Picture 6">
            <a:extLst>
              <a:ext uri="{FF2B5EF4-FFF2-40B4-BE49-F238E27FC236}">
                <a16:creationId xmlns:a16="http://schemas.microsoft.com/office/drawing/2014/main" id="{6D5E2745-B813-F48E-8370-EAFA68D4A5A4}"/>
              </a:ext>
            </a:extLst>
          </p:cNvPr>
          <p:cNvPicPr>
            <a:picLocks noChangeAspect="1"/>
          </p:cNvPicPr>
          <p:nvPr/>
        </p:nvPicPr>
        <p:blipFill>
          <a:blip r:embed="rId7"/>
          <a:stretch>
            <a:fillRect/>
          </a:stretch>
        </p:blipFill>
        <p:spPr>
          <a:xfrm>
            <a:off x="6095723" y="1493165"/>
            <a:ext cx="4179847" cy="2618658"/>
          </a:xfrm>
          <a:prstGeom prst="rect">
            <a:avLst/>
          </a:prstGeom>
        </p:spPr>
      </p:pic>
    </p:spTree>
    <p:custDataLst>
      <p:tags r:id="rId1"/>
    </p:custDataLst>
    <p:extLst>
      <p:ext uri="{BB962C8B-B14F-4D97-AF65-F5344CB8AC3E}">
        <p14:creationId xmlns:p14="http://schemas.microsoft.com/office/powerpoint/2010/main" val="460893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12"/>
                                        </p:tgtEl>
                                      </p:cBhvr>
                                    </p:animEffect>
                                    <p:set>
                                      <p:cBhvr>
                                        <p:cTn id="34"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DFCB0B-51B8-A7C3-05E0-372C09FDBC06}"/>
              </a:ext>
            </a:extLst>
          </p:cNvPr>
          <p:cNvSpPr>
            <a:spLocks noGrp="1"/>
          </p:cNvSpPr>
          <p:nvPr>
            <p:ph type="title"/>
          </p:nvPr>
        </p:nvSpPr>
        <p:spPr>
          <a:xfrm>
            <a:off x="721367" y="2997000"/>
            <a:ext cx="10375258" cy="432000"/>
          </a:xfrm>
        </p:spPr>
        <p:txBody>
          <a:bodyPr/>
          <a:lstStyle/>
          <a:p>
            <a:r>
              <a:rPr lang="en-GB" sz="6000"/>
              <a:t>What Does a Strong College Partnership Look Like?</a:t>
            </a:r>
          </a:p>
        </p:txBody>
      </p:sp>
    </p:spTree>
    <p:custDataLst>
      <p:tags r:id="rId1"/>
    </p:custDataLst>
    <p:extLst>
      <p:ext uri="{BB962C8B-B14F-4D97-AF65-F5344CB8AC3E}">
        <p14:creationId xmlns:p14="http://schemas.microsoft.com/office/powerpoint/2010/main" val="26575911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7B697-4850-5D41-B160-73268509766A}"/>
              </a:ext>
            </a:extLst>
          </p:cNvPr>
          <p:cNvSpPr>
            <a:spLocks noGrp="1"/>
          </p:cNvSpPr>
          <p:nvPr>
            <p:ph type="title"/>
          </p:nvPr>
        </p:nvSpPr>
        <p:spPr>
          <a:xfrm>
            <a:off x="601154" y="574619"/>
            <a:ext cx="9045595" cy="432000"/>
          </a:xfrm>
        </p:spPr>
        <p:txBody>
          <a:bodyPr/>
          <a:lstStyle/>
          <a:p>
            <a:r>
              <a:rPr lang="en-GB" sz="6000"/>
              <a:t>Example Partnerships</a:t>
            </a:r>
          </a:p>
        </p:txBody>
      </p:sp>
      <p:sp>
        <p:nvSpPr>
          <p:cNvPr id="8" name="AutoShape 2">
            <a:extLst>
              <a:ext uri="{FF2B5EF4-FFF2-40B4-BE49-F238E27FC236}">
                <a16:creationId xmlns:a16="http://schemas.microsoft.com/office/drawing/2014/main" id="{B2CFA84C-AE62-331B-F433-6F66201A0C8D}"/>
              </a:ext>
            </a:extLst>
          </p:cNvPr>
          <p:cNvSpPr>
            <a:spLocks noChangeAspect="1" noChangeArrowheads="1"/>
          </p:cNvSpPr>
          <p:nvPr/>
        </p:nvSpPr>
        <p:spPr bwMode="auto">
          <a:xfrm>
            <a:off x="4619625" y="3276599"/>
            <a:ext cx="1628775" cy="16287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Nova"/>
              <a:ea typeface="+mn-ea"/>
              <a:cs typeface="+mn-cs"/>
            </a:endParaRPr>
          </a:p>
        </p:txBody>
      </p:sp>
      <p:pic>
        <p:nvPicPr>
          <p:cNvPr id="10" name="Picture 9">
            <a:extLst>
              <a:ext uri="{FF2B5EF4-FFF2-40B4-BE49-F238E27FC236}">
                <a16:creationId xmlns:a16="http://schemas.microsoft.com/office/drawing/2014/main" id="{353D7659-221F-F079-3C3E-509AA11AD5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9449" y="1450976"/>
            <a:ext cx="8293100" cy="4660900"/>
          </a:xfrm>
          <a:prstGeom prst="rect">
            <a:avLst/>
          </a:prstGeom>
        </p:spPr>
      </p:pic>
      <p:pic>
        <p:nvPicPr>
          <p:cNvPr id="13" name="Picture 12">
            <a:extLst>
              <a:ext uri="{FF2B5EF4-FFF2-40B4-BE49-F238E27FC236}">
                <a16:creationId xmlns:a16="http://schemas.microsoft.com/office/drawing/2014/main" id="{4103CBCC-A3F4-1794-895C-8A31585557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2435" y="1450976"/>
            <a:ext cx="11367127" cy="4257675"/>
          </a:xfrm>
          <a:prstGeom prst="rect">
            <a:avLst/>
          </a:prstGeom>
        </p:spPr>
      </p:pic>
      <p:pic>
        <p:nvPicPr>
          <p:cNvPr id="11" name="Recording 2026-03-08 202359">
            <a:hlinkClick r:id="" action="ppaction://media"/>
            <a:extLst>
              <a:ext uri="{FF2B5EF4-FFF2-40B4-BE49-F238E27FC236}">
                <a16:creationId xmlns:a16="http://schemas.microsoft.com/office/drawing/2014/main" id="{76BF27D6-91D9-CA26-2A71-E1DEEA7974C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932263" y="1249363"/>
            <a:ext cx="8310286" cy="4660900"/>
          </a:xfrm>
          <a:prstGeom prst="rect">
            <a:avLst/>
          </a:prstGeom>
        </p:spPr>
      </p:pic>
    </p:spTree>
    <p:extLst>
      <p:ext uri="{BB962C8B-B14F-4D97-AF65-F5344CB8AC3E}">
        <p14:creationId xmlns:p14="http://schemas.microsoft.com/office/powerpoint/2010/main" val="1382125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10"/>
                                        </p:tgtEl>
                                      </p:cBhvr>
                                    </p:animEffect>
                                    <p:set>
                                      <p:cBhvr>
                                        <p:cTn id="11" dur="1" fill="hold">
                                          <p:stCondLst>
                                            <p:cond delay="499"/>
                                          </p:stCondLst>
                                        </p:cTn>
                                        <p:tgtEl>
                                          <p:spTgt spid="10"/>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13"/>
                                        </p:tgtEl>
                                      </p:cBhvr>
                                    </p:animEffect>
                                    <p:set>
                                      <p:cBhvr>
                                        <p:cTn id="21" dur="1" fill="hold">
                                          <p:stCondLst>
                                            <p:cond delay="499"/>
                                          </p:stCondLst>
                                        </p:cTn>
                                        <p:tgtEl>
                                          <p:spTgt spid="13"/>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952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11"/>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5622B-E51D-4589-9F39-CD7E9B60F6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7CF60D-4F96-E09D-910E-22C809B8C343}"/>
              </a:ext>
            </a:extLst>
          </p:cNvPr>
          <p:cNvSpPr>
            <a:spLocks noGrp="1"/>
          </p:cNvSpPr>
          <p:nvPr>
            <p:ph type="title"/>
          </p:nvPr>
        </p:nvSpPr>
        <p:spPr>
          <a:xfrm>
            <a:off x="629729" y="1203269"/>
            <a:ext cx="9876346" cy="432000"/>
          </a:xfrm>
        </p:spPr>
        <p:txBody>
          <a:bodyPr/>
          <a:lstStyle/>
          <a:p>
            <a:r>
              <a:rPr lang="en-GB" sz="6000"/>
              <a:t>The Mutual Benefit Model</a:t>
            </a:r>
          </a:p>
        </p:txBody>
      </p:sp>
      <p:graphicFrame>
        <p:nvGraphicFramePr>
          <p:cNvPr id="7" name="Table 6">
            <a:extLst>
              <a:ext uri="{FF2B5EF4-FFF2-40B4-BE49-F238E27FC236}">
                <a16:creationId xmlns:a16="http://schemas.microsoft.com/office/drawing/2014/main" id="{CDA8A21A-B2BA-711D-6F51-081B66C8DB7E}"/>
              </a:ext>
            </a:extLst>
          </p:cNvPr>
          <p:cNvGraphicFramePr>
            <a:graphicFrameLocks noGrp="1"/>
          </p:cNvGraphicFramePr>
          <p:nvPr/>
        </p:nvGraphicFramePr>
        <p:xfrm>
          <a:off x="504825" y="2457926"/>
          <a:ext cx="11182350" cy="2194560"/>
        </p:xfrm>
        <a:graphic>
          <a:graphicData uri="http://schemas.openxmlformats.org/drawingml/2006/table">
            <a:tbl>
              <a:tblPr>
                <a:tableStyleId>{8A107856-5554-42FB-B03E-39F5DBC370BA}</a:tableStyleId>
              </a:tblPr>
              <a:tblGrid>
                <a:gridCol w="3727450">
                  <a:extLst>
                    <a:ext uri="{9D8B030D-6E8A-4147-A177-3AD203B41FA5}">
                      <a16:colId xmlns:a16="http://schemas.microsoft.com/office/drawing/2014/main" val="2889352417"/>
                    </a:ext>
                  </a:extLst>
                </a:gridCol>
                <a:gridCol w="3727450">
                  <a:extLst>
                    <a:ext uri="{9D8B030D-6E8A-4147-A177-3AD203B41FA5}">
                      <a16:colId xmlns:a16="http://schemas.microsoft.com/office/drawing/2014/main" val="3031195749"/>
                    </a:ext>
                  </a:extLst>
                </a:gridCol>
                <a:gridCol w="3727450">
                  <a:extLst>
                    <a:ext uri="{9D8B030D-6E8A-4147-A177-3AD203B41FA5}">
                      <a16:colId xmlns:a16="http://schemas.microsoft.com/office/drawing/2014/main" val="101344508"/>
                    </a:ext>
                  </a:extLst>
                </a:gridCol>
              </a:tblGrid>
              <a:tr h="0">
                <a:tc>
                  <a:txBody>
                    <a:bodyPr/>
                    <a:lstStyle/>
                    <a:p>
                      <a:pPr>
                        <a:buNone/>
                      </a:pPr>
                      <a:r>
                        <a:rPr lang="en-GB" b="1"/>
                        <a:t>Colleges Gain</a:t>
                      </a:r>
                      <a:endParaRPr lang="en-GB"/>
                    </a:p>
                  </a:txBody>
                  <a:tcPr anchor="ctr"/>
                </a:tc>
                <a:tc>
                  <a:txBody>
                    <a:bodyPr/>
                    <a:lstStyle/>
                    <a:p>
                      <a:pPr>
                        <a:buNone/>
                      </a:pPr>
                      <a:r>
                        <a:rPr lang="en-GB" b="1"/>
                        <a:t>Persimmon/Industry Gains</a:t>
                      </a:r>
                      <a:endParaRPr lang="en-GB"/>
                    </a:p>
                  </a:txBody>
                  <a:tcPr anchor="ctr"/>
                </a:tc>
                <a:tc>
                  <a:txBody>
                    <a:bodyPr/>
                    <a:lstStyle/>
                    <a:p>
                      <a:pPr>
                        <a:buNone/>
                      </a:pPr>
                      <a:r>
                        <a:rPr lang="en-GB" b="1"/>
                        <a:t>Students Gain</a:t>
                      </a:r>
                      <a:endParaRPr lang="en-GB"/>
                    </a:p>
                  </a:txBody>
                  <a:tcPr anchor="ctr"/>
                </a:tc>
                <a:extLst>
                  <a:ext uri="{0D108BD9-81ED-4DB2-BD59-A6C34878D82A}">
                    <a16:rowId xmlns:a16="http://schemas.microsoft.com/office/drawing/2014/main" val="1093392013"/>
                  </a:ext>
                </a:extLst>
              </a:tr>
              <a:tr h="0">
                <a:tc>
                  <a:txBody>
                    <a:bodyPr/>
                    <a:lstStyle/>
                    <a:p>
                      <a:pPr>
                        <a:buNone/>
                      </a:pPr>
                      <a:r>
                        <a:rPr lang="en-GB"/>
                        <a:t>Employer insight</a:t>
                      </a:r>
                    </a:p>
                  </a:txBody>
                  <a:tcPr anchor="ctr"/>
                </a:tc>
                <a:tc>
                  <a:txBody>
                    <a:bodyPr/>
                    <a:lstStyle/>
                    <a:p>
                      <a:pPr>
                        <a:buNone/>
                      </a:pPr>
                      <a:r>
                        <a:rPr lang="en-GB"/>
                        <a:t>Talent pipeline</a:t>
                      </a:r>
                    </a:p>
                  </a:txBody>
                  <a:tcPr anchor="ctr"/>
                </a:tc>
                <a:tc>
                  <a:txBody>
                    <a:bodyPr/>
                    <a:lstStyle/>
                    <a:p>
                      <a:pPr>
                        <a:buNone/>
                      </a:pPr>
                      <a:r>
                        <a:rPr lang="en-GB"/>
                        <a:t>Real industry insight</a:t>
                      </a:r>
                    </a:p>
                  </a:txBody>
                  <a:tcPr anchor="ctr"/>
                </a:tc>
                <a:extLst>
                  <a:ext uri="{0D108BD9-81ED-4DB2-BD59-A6C34878D82A}">
                    <a16:rowId xmlns:a16="http://schemas.microsoft.com/office/drawing/2014/main" val="3143633946"/>
                  </a:ext>
                </a:extLst>
              </a:tr>
              <a:tr h="0">
                <a:tc>
                  <a:txBody>
                    <a:bodyPr/>
                    <a:lstStyle/>
                    <a:p>
                      <a:pPr>
                        <a:buNone/>
                      </a:pPr>
                      <a:r>
                        <a:rPr lang="en-GB"/>
                        <a:t>Placement opportunities</a:t>
                      </a:r>
                    </a:p>
                  </a:txBody>
                  <a:tcPr anchor="ctr"/>
                </a:tc>
                <a:tc>
                  <a:txBody>
                    <a:bodyPr/>
                    <a:lstStyle/>
                    <a:p>
                      <a:pPr>
                        <a:buNone/>
                      </a:pPr>
                      <a:r>
                        <a:rPr lang="en-GB"/>
                        <a:t>Job-ready apprentices</a:t>
                      </a:r>
                    </a:p>
                  </a:txBody>
                  <a:tcPr anchor="ctr"/>
                </a:tc>
                <a:tc>
                  <a:txBody>
                    <a:bodyPr/>
                    <a:lstStyle/>
                    <a:p>
                      <a:pPr>
                        <a:buNone/>
                      </a:pPr>
                      <a:r>
                        <a:rPr lang="en-GB"/>
                        <a:t>Site exposure</a:t>
                      </a:r>
                    </a:p>
                  </a:txBody>
                  <a:tcPr anchor="ctr"/>
                </a:tc>
                <a:extLst>
                  <a:ext uri="{0D108BD9-81ED-4DB2-BD59-A6C34878D82A}">
                    <a16:rowId xmlns:a16="http://schemas.microsoft.com/office/drawing/2014/main" val="2705649058"/>
                  </a:ext>
                </a:extLst>
              </a:tr>
              <a:tr h="0">
                <a:tc>
                  <a:txBody>
                    <a:bodyPr/>
                    <a:lstStyle/>
                    <a:p>
                      <a:pPr>
                        <a:buNone/>
                      </a:pPr>
                      <a:r>
                        <a:rPr lang="en-GB"/>
                        <a:t>Relevant curriculum</a:t>
                      </a:r>
                    </a:p>
                  </a:txBody>
                  <a:tcPr anchor="ctr"/>
                </a:tc>
                <a:tc>
                  <a:txBody>
                    <a:bodyPr/>
                    <a:lstStyle/>
                    <a:p>
                      <a:pPr>
                        <a:buNone/>
                      </a:pPr>
                      <a:r>
                        <a:rPr lang="en-GB"/>
                        <a:t>Fewer skill gaps</a:t>
                      </a:r>
                    </a:p>
                  </a:txBody>
                  <a:tcPr anchor="ctr"/>
                </a:tc>
                <a:tc>
                  <a:txBody>
                    <a:bodyPr/>
                    <a:lstStyle/>
                    <a:p>
                      <a:pPr>
                        <a:buNone/>
                      </a:pPr>
                      <a:r>
                        <a:rPr lang="en-GB"/>
                        <a:t>Employer-aligned skills</a:t>
                      </a:r>
                    </a:p>
                  </a:txBody>
                  <a:tcPr anchor="ctr"/>
                </a:tc>
                <a:extLst>
                  <a:ext uri="{0D108BD9-81ED-4DB2-BD59-A6C34878D82A}">
                    <a16:rowId xmlns:a16="http://schemas.microsoft.com/office/drawing/2014/main" val="1906053282"/>
                  </a:ext>
                </a:extLst>
              </a:tr>
              <a:tr h="0">
                <a:tc>
                  <a:txBody>
                    <a:bodyPr/>
                    <a:lstStyle/>
                    <a:p>
                      <a:pPr>
                        <a:buNone/>
                      </a:pPr>
                      <a:r>
                        <a:rPr lang="en-GB"/>
                        <a:t>Industry credibility</a:t>
                      </a:r>
                    </a:p>
                  </a:txBody>
                  <a:tcPr anchor="ctr"/>
                </a:tc>
                <a:tc>
                  <a:txBody>
                    <a:bodyPr/>
                    <a:lstStyle/>
                    <a:p>
                      <a:pPr>
                        <a:buNone/>
                      </a:pPr>
                      <a:r>
                        <a:rPr lang="en-GB"/>
                        <a:t>Strong local presence</a:t>
                      </a:r>
                    </a:p>
                  </a:txBody>
                  <a:tcPr anchor="ctr"/>
                </a:tc>
                <a:tc>
                  <a:txBody>
                    <a:bodyPr/>
                    <a:lstStyle/>
                    <a:p>
                      <a:pPr>
                        <a:buNone/>
                      </a:pPr>
                      <a:r>
                        <a:rPr lang="en-GB"/>
                        <a:t>Career awareness</a:t>
                      </a:r>
                    </a:p>
                  </a:txBody>
                  <a:tcPr anchor="ctr"/>
                </a:tc>
                <a:extLst>
                  <a:ext uri="{0D108BD9-81ED-4DB2-BD59-A6C34878D82A}">
                    <a16:rowId xmlns:a16="http://schemas.microsoft.com/office/drawing/2014/main" val="2885035027"/>
                  </a:ext>
                </a:extLst>
              </a:tr>
              <a:tr h="0">
                <a:tc>
                  <a:txBody>
                    <a:bodyPr/>
                    <a:lstStyle/>
                    <a:p>
                      <a:pPr>
                        <a:buNone/>
                      </a:pPr>
                      <a:r>
                        <a:rPr lang="en-GB"/>
                        <a:t>Student progression</a:t>
                      </a:r>
                    </a:p>
                  </a:txBody>
                  <a:tcPr anchor="ctr"/>
                </a:tc>
                <a:tc>
                  <a:txBody>
                    <a:bodyPr/>
                    <a:lstStyle/>
                    <a:p>
                      <a:pPr>
                        <a:buNone/>
                      </a:pPr>
                      <a:r>
                        <a:rPr lang="en-GB"/>
                        <a:t>Retention &amp; loyalty</a:t>
                      </a:r>
                    </a:p>
                  </a:txBody>
                  <a:tcPr anchor="ctr"/>
                </a:tc>
                <a:tc>
                  <a:txBody>
                    <a:bodyPr/>
                    <a:lstStyle/>
                    <a:p>
                      <a:pPr>
                        <a:buNone/>
                      </a:pPr>
                      <a:r>
                        <a:rPr lang="en-GB"/>
                        <a:t>Clear career pathways</a:t>
                      </a:r>
                    </a:p>
                  </a:txBody>
                  <a:tcPr anchor="ctr"/>
                </a:tc>
                <a:extLst>
                  <a:ext uri="{0D108BD9-81ED-4DB2-BD59-A6C34878D82A}">
                    <a16:rowId xmlns:a16="http://schemas.microsoft.com/office/drawing/2014/main" val="3177885745"/>
                  </a:ext>
                </a:extLst>
              </a:tr>
            </a:tbl>
          </a:graphicData>
        </a:graphic>
      </p:graphicFrame>
    </p:spTree>
    <p:extLst>
      <p:ext uri="{BB962C8B-B14F-4D97-AF65-F5344CB8AC3E}">
        <p14:creationId xmlns:p14="http://schemas.microsoft.com/office/powerpoint/2010/main" val="21035555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F65137-D6D6-DAF0-8C94-C20F618E95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E8CFBD-A72C-3EBF-C2A8-DC230A0A563B}"/>
              </a:ext>
            </a:extLst>
          </p:cNvPr>
          <p:cNvSpPr>
            <a:spLocks noGrp="1"/>
          </p:cNvSpPr>
          <p:nvPr>
            <p:ph type="title"/>
          </p:nvPr>
        </p:nvSpPr>
        <p:spPr>
          <a:xfrm>
            <a:off x="653002" y="1515466"/>
            <a:ext cx="10600246" cy="432000"/>
          </a:xfrm>
        </p:spPr>
        <p:txBody>
          <a:bodyPr/>
          <a:lstStyle/>
          <a:p>
            <a:r>
              <a:rPr lang="en-GB" sz="6000"/>
              <a:t>Building the Future Together</a:t>
            </a:r>
          </a:p>
        </p:txBody>
      </p:sp>
      <p:sp>
        <p:nvSpPr>
          <p:cNvPr id="7" name="TextBox 6">
            <a:extLst>
              <a:ext uri="{FF2B5EF4-FFF2-40B4-BE49-F238E27FC236}">
                <a16:creationId xmlns:a16="http://schemas.microsoft.com/office/drawing/2014/main" id="{8F0C8B93-E23E-1331-C999-7A5B934A25B6}"/>
              </a:ext>
            </a:extLst>
          </p:cNvPr>
          <p:cNvSpPr txBox="1"/>
          <p:nvPr/>
        </p:nvSpPr>
        <p:spPr>
          <a:xfrm>
            <a:off x="167227" y="5126534"/>
            <a:ext cx="11571796"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srgbClr val="3AB28B">
                    <a:lumMod val="50000"/>
                  </a:srgbClr>
                </a:solidFill>
                <a:effectLst/>
                <a:uLnTx/>
                <a:uFillTx/>
                <a:latin typeface="Arial Nova"/>
                <a:ea typeface="+mn-ea"/>
                <a:cs typeface="+mn-cs"/>
              </a:rPr>
              <a:t>Industry + Education = A Shared Challenge </a:t>
            </a:r>
          </a:p>
        </p:txBody>
      </p:sp>
      <p:sp>
        <p:nvSpPr>
          <p:cNvPr id="11" name="TextBox 10">
            <a:extLst>
              <a:ext uri="{FF2B5EF4-FFF2-40B4-BE49-F238E27FC236}">
                <a16:creationId xmlns:a16="http://schemas.microsoft.com/office/drawing/2014/main" id="{2163AC74-DA1F-7AA8-E409-306FFAB3D194}"/>
              </a:ext>
            </a:extLst>
          </p:cNvPr>
          <p:cNvSpPr txBox="1"/>
          <p:nvPr/>
        </p:nvSpPr>
        <p:spPr>
          <a:xfrm>
            <a:off x="1609725" y="2671270"/>
            <a:ext cx="6096000"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3AB28B">
                    <a:lumMod val="50000"/>
                  </a:srgbClr>
                </a:solidFill>
                <a:effectLst/>
                <a:uLnTx/>
                <a:uFillTx/>
                <a:latin typeface="Arial Nova"/>
                <a:ea typeface="+mn-ea"/>
                <a:cs typeface="+mn-cs"/>
              </a:rPr>
              <a:t>Construction Needs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3AB28B">
                    <a:lumMod val="50000"/>
                  </a:srgbClr>
                </a:solidFill>
                <a:effectLst/>
                <a:uLnTx/>
                <a:uFillTx/>
                <a:latin typeface="Arial Nova"/>
                <a:ea typeface="+mn-ea"/>
                <a:cs typeface="+mn-cs"/>
              </a:rPr>
              <a:t>More homes</a:t>
            </a:r>
            <a:br>
              <a:rPr kumimoji="0" lang="en-GB" sz="2400" b="0" i="0" u="none" strike="noStrike" kern="1200" cap="none" spc="0" normalizeH="0" baseline="0" noProof="0">
                <a:ln>
                  <a:noFill/>
                </a:ln>
                <a:solidFill>
                  <a:srgbClr val="3AB28B">
                    <a:lumMod val="50000"/>
                  </a:srgbClr>
                </a:solidFill>
                <a:effectLst/>
                <a:uLnTx/>
                <a:uFillTx/>
                <a:latin typeface="Arial Nova"/>
                <a:ea typeface="+mn-ea"/>
                <a:cs typeface="+mn-cs"/>
              </a:rPr>
            </a:br>
            <a:r>
              <a:rPr kumimoji="0" lang="en-GB" sz="2400" b="0" i="0" u="none" strike="noStrike" kern="1200" cap="none" spc="0" normalizeH="0" baseline="0" noProof="0">
                <a:ln>
                  <a:noFill/>
                </a:ln>
                <a:solidFill>
                  <a:srgbClr val="3AB28B">
                    <a:lumMod val="50000"/>
                  </a:srgbClr>
                </a:solidFill>
                <a:effectLst/>
                <a:uLnTx/>
                <a:uFillTx/>
                <a:latin typeface="Arial Nova"/>
                <a:ea typeface="+mn-ea"/>
                <a:cs typeface="+mn-cs"/>
              </a:rPr>
              <a:t>Skilled trades</a:t>
            </a:r>
            <a:br>
              <a:rPr kumimoji="0" lang="en-GB" sz="2400" b="0" i="0" u="none" strike="noStrike" kern="1200" cap="none" spc="0" normalizeH="0" baseline="0" noProof="0">
                <a:ln>
                  <a:noFill/>
                </a:ln>
                <a:solidFill>
                  <a:srgbClr val="3AB28B">
                    <a:lumMod val="50000"/>
                  </a:srgbClr>
                </a:solidFill>
                <a:effectLst/>
                <a:uLnTx/>
                <a:uFillTx/>
                <a:latin typeface="Arial Nova"/>
                <a:ea typeface="+mn-ea"/>
                <a:cs typeface="+mn-cs"/>
              </a:rPr>
            </a:br>
            <a:r>
              <a:rPr kumimoji="0" lang="en-GB" sz="2400" b="0" i="0" u="none" strike="noStrike" kern="1200" cap="none" spc="0" normalizeH="0" baseline="0" noProof="0">
                <a:ln>
                  <a:noFill/>
                </a:ln>
                <a:solidFill>
                  <a:srgbClr val="3AB28B">
                    <a:lumMod val="50000"/>
                  </a:srgbClr>
                </a:solidFill>
                <a:effectLst/>
                <a:uLnTx/>
                <a:uFillTx/>
                <a:latin typeface="Arial Nova"/>
                <a:ea typeface="+mn-ea"/>
                <a:cs typeface="+mn-cs"/>
              </a:rPr>
              <a:t>Competence workforce</a:t>
            </a:r>
            <a:br>
              <a:rPr kumimoji="0" lang="en-GB" sz="2400" b="0" i="0" u="none" strike="noStrike" kern="1200" cap="none" spc="0" normalizeH="0" baseline="0" noProof="0">
                <a:ln>
                  <a:noFill/>
                </a:ln>
                <a:solidFill>
                  <a:srgbClr val="3AB28B">
                    <a:lumMod val="50000"/>
                  </a:srgbClr>
                </a:solidFill>
                <a:effectLst/>
                <a:uLnTx/>
                <a:uFillTx/>
                <a:latin typeface="Arial Nova"/>
                <a:ea typeface="+mn-ea"/>
                <a:cs typeface="+mn-cs"/>
              </a:rPr>
            </a:br>
            <a:r>
              <a:rPr kumimoji="0" lang="en-GB" sz="2400" b="0" i="0" u="none" strike="noStrike" kern="1200" cap="none" spc="0" normalizeH="0" baseline="0" noProof="0">
                <a:ln>
                  <a:noFill/>
                </a:ln>
                <a:solidFill>
                  <a:srgbClr val="3AB28B">
                    <a:lumMod val="50000"/>
                  </a:srgbClr>
                </a:solidFill>
                <a:effectLst/>
                <a:uLnTx/>
                <a:uFillTx/>
                <a:latin typeface="Arial Nova"/>
                <a:ea typeface="+mn-ea"/>
                <a:cs typeface="+mn-cs"/>
              </a:rPr>
              <a:t>Talent Pipeline</a:t>
            </a:r>
          </a:p>
        </p:txBody>
      </p:sp>
      <p:sp>
        <p:nvSpPr>
          <p:cNvPr id="13" name="TextBox 12">
            <a:extLst>
              <a:ext uri="{FF2B5EF4-FFF2-40B4-BE49-F238E27FC236}">
                <a16:creationId xmlns:a16="http://schemas.microsoft.com/office/drawing/2014/main" id="{AA0C242E-3D1E-2C92-82FC-24CFCCF90324}"/>
              </a:ext>
            </a:extLst>
          </p:cNvPr>
          <p:cNvSpPr txBox="1"/>
          <p:nvPr/>
        </p:nvSpPr>
        <p:spPr>
          <a:xfrm>
            <a:off x="6505575" y="2671270"/>
            <a:ext cx="6096000"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3AB28B">
                    <a:lumMod val="50000"/>
                  </a:srgbClr>
                </a:solidFill>
                <a:effectLst/>
                <a:uLnTx/>
                <a:uFillTx/>
                <a:latin typeface="Arial Nova"/>
                <a:ea typeface="+mn-ea"/>
                <a:cs typeface="+mn-cs"/>
              </a:rPr>
              <a:t>Further Education Needs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3AB28B">
                    <a:lumMod val="50000"/>
                  </a:srgbClr>
                </a:solidFill>
                <a:effectLst/>
                <a:uLnTx/>
                <a:uFillTx/>
                <a:latin typeface="Arial Nova"/>
                <a:ea typeface="+mn-ea"/>
                <a:cs typeface="+mn-cs"/>
              </a:rPr>
              <a:t>Strong learner outcomes</a:t>
            </a:r>
            <a:br>
              <a:rPr kumimoji="0" lang="en-GB" sz="2400" b="0" i="0" u="none" strike="noStrike" kern="1200" cap="none" spc="0" normalizeH="0" baseline="0" noProof="0">
                <a:ln>
                  <a:noFill/>
                </a:ln>
                <a:solidFill>
                  <a:srgbClr val="3AB28B">
                    <a:lumMod val="50000"/>
                  </a:srgbClr>
                </a:solidFill>
                <a:effectLst/>
                <a:uLnTx/>
                <a:uFillTx/>
                <a:latin typeface="Arial Nova"/>
                <a:ea typeface="+mn-ea"/>
                <a:cs typeface="+mn-cs"/>
              </a:rPr>
            </a:br>
            <a:r>
              <a:rPr kumimoji="0" lang="en-GB" sz="2400" b="0" i="0" u="none" strike="noStrike" kern="1200" cap="none" spc="0" normalizeH="0" baseline="0" noProof="0">
                <a:ln>
                  <a:noFill/>
                </a:ln>
                <a:solidFill>
                  <a:srgbClr val="3AB28B">
                    <a:lumMod val="50000"/>
                  </a:srgbClr>
                </a:solidFill>
                <a:effectLst/>
                <a:uLnTx/>
                <a:uFillTx/>
                <a:latin typeface="Arial Nova"/>
                <a:ea typeface="+mn-ea"/>
                <a:cs typeface="+mn-cs"/>
              </a:rPr>
              <a:t>Clear career destinations</a:t>
            </a:r>
            <a:br>
              <a:rPr kumimoji="0" lang="en-GB" sz="2400" b="0" i="0" u="none" strike="noStrike" kern="1200" cap="none" spc="0" normalizeH="0" baseline="0" noProof="0">
                <a:ln>
                  <a:noFill/>
                </a:ln>
                <a:solidFill>
                  <a:srgbClr val="3AB28B">
                    <a:lumMod val="50000"/>
                  </a:srgbClr>
                </a:solidFill>
                <a:effectLst/>
                <a:uLnTx/>
                <a:uFillTx/>
                <a:latin typeface="Arial Nova"/>
                <a:ea typeface="+mn-ea"/>
                <a:cs typeface="+mn-cs"/>
              </a:rPr>
            </a:br>
            <a:r>
              <a:rPr kumimoji="0" lang="en-GB" sz="2400" b="0" i="0" u="none" strike="noStrike" kern="1200" cap="none" spc="0" normalizeH="0" baseline="0" noProof="0">
                <a:ln>
                  <a:noFill/>
                </a:ln>
                <a:solidFill>
                  <a:srgbClr val="3AB28B">
                    <a:lumMod val="50000"/>
                  </a:srgbClr>
                </a:solidFill>
                <a:effectLst/>
                <a:uLnTx/>
                <a:uFillTx/>
                <a:latin typeface="Arial Nova"/>
                <a:ea typeface="+mn-ea"/>
                <a:cs typeface="+mn-cs"/>
              </a:rPr>
              <a:t>Employer engagement</a:t>
            </a:r>
            <a:br>
              <a:rPr kumimoji="0" lang="en-GB" sz="2400" b="0" i="0" u="none" strike="noStrike" kern="1200" cap="none" spc="0" normalizeH="0" baseline="0" noProof="0">
                <a:ln>
                  <a:noFill/>
                </a:ln>
                <a:solidFill>
                  <a:srgbClr val="3AB28B">
                    <a:lumMod val="50000"/>
                  </a:srgbClr>
                </a:solidFill>
                <a:effectLst/>
                <a:uLnTx/>
                <a:uFillTx/>
                <a:latin typeface="Arial Nova"/>
                <a:ea typeface="+mn-ea"/>
                <a:cs typeface="+mn-cs"/>
              </a:rPr>
            </a:br>
            <a:r>
              <a:rPr kumimoji="0" lang="en-GB" sz="2400" b="0" i="0" u="none" strike="noStrike" kern="1200" cap="none" spc="0" normalizeH="0" baseline="0" noProof="0">
                <a:ln>
                  <a:noFill/>
                </a:ln>
                <a:solidFill>
                  <a:srgbClr val="3AB28B">
                    <a:lumMod val="50000"/>
                  </a:srgbClr>
                </a:solidFill>
                <a:effectLst/>
                <a:uLnTx/>
                <a:uFillTx/>
                <a:latin typeface="Arial Nova"/>
                <a:ea typeface="+mn-ea"/>
                <a:cs typeface="+mn-cs"/>
              </a:rPr>
              <a:t>Positive progression data</a:t>
            </a:r>
          </a:p>
        </p:txBody>
      </p:sp>
    </p:spTree>
    <p:extLst>
      <p:ext uri="{BB962C8B-B14F-4D97-AF65-F5344CB8AC3E}">
        <p14:creationId xmlns:p14="http://schemas.microsoft.com/office/powerpoint/2010/main" val="18049812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7D513-DB20-EE48-90C9-065331319F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46F72B-2504-3BE8-7BF0-51AF3B48836C}"/>
              </a:ext>
            </a:extLst>
          </p:cNvPr>
          <p:cNvSpPr>
            <a:spLocks noGrp="1"/>
          </p:cNvSpPr>
          <p:nvPr>
            <p:ph type="title"/>
          </p:nvPr>
        </p:nvSpPr>
        <p:spPr>
          <a:xfrm>
            <a:off x="610679" y="1651316"/>
            <a:ext cx="9876346" cy="432000"/>
          </a:xfrm>
        </p:spPr>
        <p:txBody>
          <a:bodyPr/>
          <a:lstStyle/>
          <a:p>
            <a:r>
              <a:rPr lang="en-GB" sz="6000"/>
              <a:t>The Future Workforce</a:t>
            </a:r>
          </a:p>
        </p:txBody>
      </p:sp>
      <p:sp>
        <p:nvSpPr>
          <p:cNvPr id="7" name="TextBox 6">
            <a:extLst>
              <a:ext uri="{FF2B5EF4-FFF2-40B4-BE49-F238E27FC236}">
                <a16:creationId xmlns:a16="http://schemas.microsoft.com/office/drawing/2014/main" id="{C7A00AB7-F73A-84E6-9ADC-010F88FBA480}"/>
              </a:ext>
            </a:extLst>
          </p:cNvPr>
          <p:cNvSpPr txBox="1"/>
          <p:nvPr/>
        </p:nvSpPr>
        <p:spPr>
          <a:xfrm>
            <a:off x="414877" y="4162425"/>
            <a:ext cx="11571796"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srgbClr val="3AB28B">
                    <a:lumMod val="50000"/>
                  </a:srgbClr>
                </a:solidFill>
                <a:effectLst/>
                <a:uLnTx/>
                <a:uFillTx/>
                <a:latin typeface="Arial Nova"/>
                <a:ea typeface="+mn-ea"/>
                <a:cs typeface="+mn-cs"/>
              </a:rPr>
              <a:t>Industry + Education = Building Futures Together  </a:t>
            </a:r>
          </a:p>
        </p:txBody>
      </p:sp>
      <p:sp>
        <p:nvSpPr>
          <p:cNvPr id="3" name="TextBox 2">
            <a:extLst>
              <a:ext uri="{FF2B5EF4-FFF2-40B4-BE49-F238E27FC236}">
                <a16:creationId xmlns:a16="http://schemas.microsoft.com/office/drawing/2014/main" id="{78C6BB0B-73AE-F6AE-6B6E-71CED2A8DD76}"/>
              </a:ext>
            </a:extLst>
          </p:cNvPr>
          <p:cNvSpPr txBox="1"/>
          <p:nvPr/>
        </p:nvSpPr>
        <p:spPr>
          <a:xfrm>
            <a:off x="539781" y="2782550"/>
            <a:ext cx="11571796"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srgbClr val="FF0000"/>
                </a:solidFill>
                <a:effectLst/>
                <a:uLnTx/>
                <a:uFillTx/>
                <a:latin typeface="Arial Nova"/>
                <a:ea typeface="+mn-ea"/>
                <a:cs typeface="+mn-cs"/>
              </a:rPr>
              <a:t>Is sitting in college classrooms today!</a:t>
            </a:r>
          </a:p>
        </p:txBody>
      </p:sp>
    </p:spTree>
    <p:extLst>
      <p:ext uri="{BB962C8B-B14F-4D97-AF65-F5344CB8AC3E}">
        <p14:creationId xmlns:p14="http://schemas.microsoft.com/office/powerpoint/2010/main" val="2166071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a:extLst>
            <a:ext uri="{FF2B5EF4-FFF2-40B4-BE49-F238E27FC236}">
              <a16:creationId xmlns:a16="http://schemas.microsoft.com/office/drawing/2014/main" id="{0707CF0D-23E4-5982-AB05-15E57323EFE6}"/>
            </a:ext>
          </a:extLst>
        </p:cNvPr>
        <p:cNvGrpSpPr/>
        <p:nvPr/>
      </p:nvGrpSpPr>
      <p:grpSpPr>
        <a:xfrm>
          <a:off x="0" y="0"/>
          <a:ext cx="0" cy="0"/>
          <a:chOff x="0" y="0"/>
          <a:chExt cx="0" cy="0"/>
        </a:xfrm>
      </p:grpSpPr>
      <p:pic>
        <p:nvPicPr>
          <p:cNvPr id="24" name="Picture 23">
            <a:extLst>
              <a:ext uri="{FF2B5EF4-FFF2-40B4-BE49-F238E27FC236}">
                <a16:creationId xmlns:a16="http://schemas.microsoft.com/office/drawing/2014/main" id="{8EE2111F-7006-2B0B-5FFC-FCE86048E7A5}"/>
              </a:ext>
            </a:extLst>
          </p:cNvPr>
          <p:cNvPicPr>
            <a:picLocks noChangeAspect="1"/>
          </p:cNvPicPr>
          <p:nvPr/>
        </p:nvPicPr>
        <p:blipFill>
          <a:blip r:embed="rId2"/>
          <a:stretch>
            <a:fillRect/>
          </a:stretch>
        </p:blipFill>
        <p:spPr>
          <a:xfrm>
            <a:off x="117568" y="1949626"/>
            <a:ext cx="8451666" cy="4908374"/>
          </a:xfrm>
          <a:prstGeom prst="rect">
            <a:avLst/>
          </a:prstGeom>
        </p:spPr>
      </p:pic>
      <p:sp>
        <p:nvSpPr>
          <p:cNvPr id="6" name="Title 5">
            <a:extLst>
              <a:ext uri="{FF2B5EF4-FFF2-40B4-BE49-F238E27FC236}">
                <a16:creationId xmlns:a16="http://schemas.microsoft.com/office/drawing/2014/main" id="{3AA631FC-35B8-8EFD-0111-FFDDB0F347DF}"/>
              </a:ext>
            </a:extLst>
          </p:cNvPr>
          <p:cNvSpPr txBox="1">
            <a:spLocks noGrp="1"/>
          </p:cNvSpPr>
          <p:nvPr>
            <p:ph type="ctrTitle"/>
          </p:nvPr>
        </p:nvSpPr>
        <p:spPr>
          <a:xfrm>
            <a:off x="674612" y="3692290"/>
            <a:ext cx="9715917" cy="1421928"/>
          </a:xfrm>
          <a:prstGeom prst="rect">
            <a:avLst/>
          </a:prstGeom>
          <a:noFill/>
        </p:spPr>
        <p:txBody>
          <a:bodyPr wrap="square" lIns="91440" tIns="45720" rIns="91440" bIns="45720" rtlCol="0" anchor="t">
            <a:spAutoFit/>
          </a:bodyPr>
          <a:lstStyle/>
          <a:p>
            <a:r>
              <a:rPr lang="en-GB" sz="4400" b="1">
                <a:latin typeface="Stack Sans Text Medium"/>
                <a:ea typeface="ＭＳ Ｐゴシック"/>
                <a:cs typeface="Arial"/>
              </a:rPr>
              <a:t>Andrew King</a:t>
            </a:r>
          </a:p>
          <a:p>
            <a:r>
              <a:rPr lang="en-GB" sz="2600">
                <a:latin typeface="Stack Sans Text Medium"/>
                <a:ea typeface="ＭＳ Ｐゴシック"/>
                <a:cs typeface="Arial"/>
              </a:rPr>
              <a:t>FE Teacher Recruitment Policy Lead</a:t>
            </a:r>
          </a:p>
          <a:p>
            <a:r>
              <a:rPr lang="en-GB" sz="2600">
                <a:latin typeface="Stack Sans Text Medium"/>
                <a:ea typeface="ＭＳ Ｐゴシック"/>
                <a:cs typeface="Arial"/>
              </a:rPr>
              <a:t>Department for Education</a:t>
            </a:r>
          </a:p>
        </p:txBody>
      </p:sp>
    </p:spTree>
    <p:extLst>
      <p:ext uri="{BB962C8B-B14F-4D97-AF65-F5344CB8AC3E}">
        <p14:creationId xmlns:p14="http://schemas.microsoft.com/office/powerpoint/2010/main" val="14176784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group of people in orange vests&#10;&#10;AI-generated content may be incorrect.">
            <a:extLst>
              <a:ext uri="{FF2B5EF4-FFF2-40B4-BE49-F238E27FC236}">
                <a16:creationId xmlns:a16="http://schemas.microsoft.com/office/drawing/2014/main" id="{89C39D6A-A8D8-B4F2-462D-E84D3EA47DD0}"/>
              </a:ext>
            </a:extLst>
          </p:cNvPr>
          <p:cNvPicPr>
            <a:picLocks noChangeAspect="1"/>
          </p:cNvPicPr>
          <p:nvPr/>
        </p:nvPicPr>
        <p:blipFill>
          <a:blip r:embed="rId3">
            <a:extLst>
              <a:ext uri="{28A0092B-C50C-407E-A947-70E740481C1C}">
                <a14:useLocalDpi xmlns:a14="http://schemas.microsoft.com/office/drawing/2010/main" val="0"/>
              </a:ext>
            </a:extLst>
          </a:blip>
          <a:srcRect t="5689" b="9914"/>
          <a:stretch>
            <a:fillRect/>
          </a:stretch>
        </p:blipFill>
        <p:spPr>
          <a:xfrm>
            <a:off x="0" y="1"/>
            <a:ext cx="12192000" cy="6858000"/>
          </a:xfrm>
          <a:prstGeom prst="rect">
            <a:avLst/>
          </a:prstGeom>
        </p:spPr>
      </p:pic>
      <p:sp>
        <p:nvSpPr>
          <p:cNvPr id="2" name="Content Placeholder 1">
            <a:extLst>
              <a:ext uri="{FF2B5EF4-FFF2-40B4-BE49-F238E27FC236}">
                <a16:creationId xmlns:a16="http://schemas.microsoft.com/office/drawing/2014/main" id="{AFBA4E83-B7C6-4F01-8BEF-BABB54859D41}"/>
              </a:ext>
            </a:extLst>
          </p:cNvPr>
          <p:cNvSpPr>
            <a:spLocks noGrp="1"/>
          </p:cNvSpPr>
          <p:nvPr>
            <p:ph sz="quarter" idx="10"/>
          </p:nvPr>
        </p:nvSpPr>
        <p:spPr>
          <a:xfrm>
            <a:off x="814388" y="3957637"/>
            <a:ext cx="10201275" cy="1000126"/>
          </a:xfrm>
          <a:solidFill>
            <a:srgbClr val="546BFF"/>
          </a:solidFill>
        </p:spPr>
        <p:txBody>
          <a:bodyPr anchor="ctr">
            <a:normAutofit fontScale="77500" lnSpcReduction="20000"/>
          </a:bodyPr>
          <a:lstStyle/>
          <a:p>
            <a:pPr algn="ctr"/>
            <a:r>
              <a:rPr lang="en-GB"/>
              <a:t>Industry Supporting Further Education: Developing the Future Home Building Workforce</a:t>
            </a:r>
          </a:p>
        </p:txBody>
      </p:sp>
      <p:sp>
        <p:nvSpPr>
          <p:cNvPr id="4" name="TextBox 3">
            <a:extLst>
              <a:ext uri="{FF2B5EF4-FFF2-40B4-BE49-F238E27FC236}">
                <a16:creationId xmlns:a16="http://schemas.microsoft.com/office/drawing/2014/main" id="{41D22573-C1EB-F73F-08E3-C494335C996F}"/>
              </a:ext>
            </a:extLst>
          </p:cNvPr>
          <p:cNvSpPr txBox="1"/>
          <p:nvPr/>
        </p:nvSpPr>
        <p:spPr>
          <a:xfrm>
            <a:off x="2976770" y="2856708"/>
            <a:ext cx="623183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0914BD5F-604E-4522-A0A4-664001CD65B0}"/>
              </a:ext>
            </a:extLst>
          </p:cNvPr>
          <p:cNvSpPr txBox="1"/>
          <p:nvPr/>
        </p:nvSpPr>
        <p:spPr>
          <a:xfrm>
            <a:off x="2976770" y="2856708"/>
            <a:ext cx="623183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32A49AF1-294B-A152-9390-7FBB9CEEF961}"/>
              </a:ext>
            </a:extLst>
          </p:cNvPr>
          <p:cNvSpPr txBox="1"/>
          <p:nvPr/>
        </p:nvSpPr>
        <p:spPr>
          <a:xfrm>
            <a:off x="3120887" y="2856707"/>
            <a:ext cx="624177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CECD9A5B-3011-A352-DFE9-7EC54F6AFF3A}"/>
              </a:ext>
            </a:extLst>
          </p:cNvPr>
          <p:cNvSpPr txBox="1"/>
          <p:nvPr/>
        </p:nvSpPr>
        <p:spPr>
          <a:xfrm>
            <a:off x="2976770" y="2856708"/>
            <a:ext cx="623183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AutoShape 2">
            <a:extLst>
              <a:ext uri="{FF2B5EF4-FFF2-40B4-BE49-F238E27FC236}">
                <a16:creationId xmlns:a16="http://schemas.microsoft.com/office/drawing/2014/main" id="{D61B33FE-4B8B-86FE-E9D1-647E83B58A7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black and white logo with white text&#10;&#10;AI-generated content may be incorrect.">
            <a:extLst>
              <a:ext uri="{FF2B5EF4-FFF2-40B4-BE49-F238E27FC236}">
                <a16:creationId xmlns:a16="http://schemas.microsoft.com/office/drawing/2014/main" id="{5CB536C8-E886-3536-70B1-2C0E67465354}"/>
              </a:ext>
            </a:extLst>
          </p:cNvPr>
          <p:cNvPicPr>
            <a:picLocks noChangeAspect="1"/>
          </p:cNvPicPr>
          <p:nvPr/>
        </p:nvPicPr>
        <p:blipFill>
          <a:blip r:embed="rId4"/>
          <a:stretch>
            <a:fillRect/>
          </a:stretch>
        </p:blipFill>
        <p:spPr>
          <a:xfrm>
            <a:off x="180897" y="5818995"/>
            <a:ext cx="1266982" cy="746073"/>
          </a:xfrm>
          <a:prstGeom prst="rect">
            <a:avLst/>
          </a:prstGeom>
        </p:spPr>
      </p:pic>
      <p:pic>
        <p:nvPicPr>
          <p:cNvPr id="5" name="Picture 4" descr="A black and white sign with white text&#10;&#10;AI-generated content may be incorrect.">
            <a:extLst>
              <a:ext uri="{FF2B5EF4-FFF2-40B4-BE49-F238E27FC236}">
                <a16:creationId xmlns:a16="http://schemas.microsoft.com/office/drawing/2014/main" id="{A415CC76-82B9-D58A-30D3-2049BDF47D2E}"/>
              </a:ext>
            </a:extLst>
          </p:cNvPr>
          <p:cNvPicPr>
            <a:picLocks noChangeAspect="1"/>
          </p:cNvPicPr>
          <p:nvPr/>
        </p:nvPicPr>
        <p:blipFill>
          <a:blip r:embed="rId5"/>
          <a:stretch>
            <a:fillRect/>
          </a:stretch>
        </p:blipFill>
        <p:spPr>
          <a:xfrm>
            <a:off x="9548969" y="5820556"/>
            <a:ext cx="2250555" cy="744512"/>
          </a:xfrm>
          <a:prstGeom prst="rect">
            <a:avLst/>
          </a:prstGeom>
        </p:spPr>
      </p:pic>
    </p:spTree>
    <p:extLst>
      <p:ext uri="{BB962C8B-B14F-4D97-AF65-F5344CB8AC3E}">
        <p14:creationId xmlns:p14="http://schemas.microsoft.com/office/powerpoint/2010/main" val="7477943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5D9F1AD-1B60-416E-8DCE-DB6F2D0BB397}"/>
              </a:ext>
            </a:extLst>
          </p:cNvPr>
          <p:cNvSpPr>
            <a:spLocks noGrp="1"/>
          </p:cNvSpPr>
          <p:nvPr>
            <p:ph sz="quarter" idx="10"/>
          </p:nvPr>
        </p:nvSpPr>
        <p:spPr>
          <a:xfrm>
            <a:off x="502296" y="737298"/>
            <a:ext cx="5464435" cy="739732"/>
          </a:xfrm>
        </p:spPr>
        <p:txBody>
          <a:bodyPr/>
          <a:lstStyle/>
          <a:p>
            <a:r>
              <a:rPr lang="en-GB"/>
              <a:t>Coming up: </a:t>
            </a:r>
          </a:p>
        </p:txBody>
      </p:sp>
      <p:sp>
        <p:nvSpPr>
          <p:cNvPr id="7" name="Rectangle 6">
            <a:extLst>
              <a:ext uri="{FF2B5EF4-FFF2-40B4-BE49-F238E27FC236}">
                <a16:creationId xmlns:a16="http://schemas.microsoft.com/office/drawing/2014/main" id="{734D9936-3F0B-F681-D8A3-0A19C54D9D4C}"/>
              </a:ext>
            </a:extLst>
          </p:cNvPr>
          <p:cNvSpPr/>
          <p:nvPr/>
        </p:nvSpPr>
        <p:spPr>
          <a:xfrm>
            <a:off x="620807" y="1577277"/>
            <a:ext cx="4994182" cy="4366323"/>
          </a:xfrm>
          <a:prstGeom prst="rect">
            <a:avLst/>
          </a:prstGeom>
          <a:solidFill>
            <a:srgbClr val="546B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What Further Education (FE) is</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What engagement in Further Education means for employers</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What getting involved looks like for workers</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Routes into FE teaching</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Support available to help workers get started</a:t>
            </a:r>
          </a:p>
        </p:txBody>
      </p:sp>
      <p:pic>
        <p:nvPicPr>
          <p:cNvPr id="15" name="Picture 14" descr="A group of men in a room&#10;&#10;AI-generated content may be incorrect.">
            <a:extLst>
              <a:ext uri="{FF2B5EF4-FFF2-40B4-BE49-F238E27FC236}">
                <a16:creationId xmlns:a16="http://schemas.microsoft.com/office/drawing/2014/main" id="{ED924C6D-29C6-6843-351D-BCC0CF4202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0" y="0"/>
            <a:ext cx="4876800" cy="6835038"/>
          </a:xfrm>
          <a:prstGeom prst="rect">
            <a:avLst/>
          </a:prstGeom>
        </p:spPr>
      </p:pic>
      <p:pic>
        <p:nvPicPr>
          <p:cNvPr id="16" name="Picture 15" descr="A black and white sign with white text&#10;&#10;AI-generated content may be incorrect.">
            <a:extLst>
              <a:ext uri="{FF2B5EF4-FFF2-40B4-BE49-F238E27FC236}">
                <a16:creationId xmlns:a16="http://schemas.microsoft.com/office/drawing/2014/main" id="{D6B739E3-6C1C-D5E1-92E9-920E6E75C588}"/>
              </a:ext>
            </a:extLst>
          </p:cNvPr>
          <p:cNvPicPr>
            <a:picLocks noChangeAspect="1"/>
          </p:cNvPicPr>
          <p:nvPr/>
        </p:nvPicPr>
        <p:blipFill>
          <a:blip r:embed="rId4"/>
          <a:stretch>
            <a:fillRect/>
          </a:stretch>
        </p:blipFill>
        <p:spPr>
          <a:xfrm>
            <a:off x="10261002" y="174260"/>
            <a:ext cx="1794604" cy="594610"/>
          </a:xfrm>
          <a:prstGeom prst="rect">
            <a:avLst/>
          </a:prstGeom>
        </p:spPr>
      </p:pic>
    </p:spTree>
    <p:extLst>
      <p:ext uri="{BB962C8B-B14F-4D97-AF65-F5344CB8AC3E}">
        <p14:creationId xmlns:p14="http://schemas.microsoft.com/office/powerpoint/2010/main" val="3111681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5C3B7A57-F255-D41C-2CC9-FFC13474F869}"/>
              </a:ext>
            </a:extLst>
          </p:cNvPr>
          <p:cNvPicPr>
            <a:picLocks noChangeAspect="1"/>
          </p:cNvPicPr>
          <p:nvPr/>
        </p:nvPicPr>
        <p:blipFill>
          <a:blip r:embed="rId2"/>
          <a:stretch>
            <a:fillRect/>
          </a:stretch>
        </p:blipFill>
        <p:spPr>
          <a:xfrm>
            <a:off x="117568" y="1949626"/>
            <a:ext cx="8451666" cy="4908374"/>
          </a:xfrm>
          <a:prstGeom prst="rect">
            <a:avLst/>
          </a:prstGeom>
        </p:spPr>
      </p:pic>
      <p:sp>
        <p:nvSpPr>
          <p:cNvPr id="6" name="Title 5">
            <a:extLst>
              <a:ext uri="{FF2B5EF4-FFF2-40B4-BE49-F238E27FC236}">
                <a16:creationId xmlns:a16="http://schemas.microsoft.com/office/drawing/2014/main" id="{3016C22F-C64E-920E-3E6D-8A46B90257E7}"/>
              </a:ext>
            </a:extLst>
          </p:cNvPr>
          <p:cNvSpPr txBox="1">
            <a:spLocks noGrp="1"/>
          </p:cNvSpPr>
          <p:nvPr>
            <p:ph type="ctrTitle"/>
          </p:nvPr>
        </p:nvSpPr>
        <p:spPr>
          <a:xfrm>
            <a:off x="674612" y="3692290"/>
            <a:ext cx="9715917" cy="2031325"/>
          </a:xfrm>
          <a:prstGeom prst="rect">
            <a:avLst/>
          </a:prstGeom>
          <a:noFill/>
        </p:spPr>
        <p:txBody>
          <a:bodyPr wrap="square" lIns="91440" tIns="45720" rIns="91440" bIns="45720" rtlCol="0" anchor="t">
            <a:spAutoFit/>
          </a:bodyPr>
          <a:lstStyle/>
          <a:p>
            <a:r>
              <a:rPr lang="en-GB" sz="4400" b="1">
                <a:latin typeface="Stack Sans Text Medium"/>
                <a:ea typeface="ＭＳ Ｐゴシック"/>
                <a:cs typeface="Arial"/>
              </a:rPr>
              <a:t>Chair</a:t>
            </a:r>
          </a:p>
          <a:p>
            <a:r>
              <a:rPr lang="en-GB" sz="4400" b="1">
                <a:latin typeface="Stack Sans Text Medium"/>
                <a:ea typeface="ＭＳ Ｐゴシック"/>
                <a:cs typeface="Arial"/>
              </a:rPr>
              <a:t>Andy George</a:t>
            </a:r>
          </a:p>
          <a:p>
            <a:r>
              <a:rPr lang="en-GB" sz="2600">
                <a:latin typeface="Stack Sans Text Medium"/>
                <a:ea typeface="ＭＳ Ｐゴシック"/>
                <a:cs typeface="Arial"/>
              </a:rPr>
              <a:t>Director of Industry Attraction and Skills</a:t>
            </a:r>
          </a:p>
          <a:p>
            <a:r>
              <a:rPr lang="en-GB" sz="2600">
                <a:latin typeface="Stack Sans Text Medium"/>
                <a:ea typeface="ＭＳ Ｐゴシック"/>
                <a:cs typeface="Arial"/>
              </a:rPr>
              <a:t>Home Builders Federation</a:t>
            </a:r>
          </a:p>
        </p:txBody>
      </p:sp>
    </p:spTree>
    <p:extLst>
      <p:ext uri="{BB962C8B-B14F-4D97-AF65-F5344CB8AC3E}">
        <p14:creationId xmlns:p14="http://schemas.microsoft.com/office/powerpoint/2010/main" val="27431177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5D9F1AD-1B60-416E-8DCE-DB6F2D0BB397}"/>
              </a:ext>
            </a:extLst>
          </p:cNvPr>
          <p:cNvSpPr>
            <a:spLocks noGrp="1"/>
          </p:cNvSpPr>
          <p:nvPr>
            <p:ph sz="quarter" idx="10"/>
          </p:nvPr>
        </p:nvSpPr>
        <p:spPr>
          <a:xfrm>
            <a:off x="502296" y="693578"/>
            <a:ext cx="5464435" cy="739732"/>
          </a:xfrm>
        </p:spPr>
        <p:txBody>
          <a:bodyPr/>
          <a:lstStyle/>
          <a:p>
            <a:r>
              <a:rPr lang="en-GB"/>
              <a:t>What is Further Education? </a:t>
            </a:r>
          </a:p>
        </p:txBody>
      </p:sp>
      <p:pic>
        <p:nvPicPr>
          <p:cNvPr id="2" name="Construction_Bricklayer_30_45_1x1">
            <a:hlinkClick r:id="" action="ppaction://media"/>
            <a:extLst>
              <a:ext uri="{FF2B5EF4-FFF2-40B4-BE49-F238E27FC236}">
                <a16:creationId xmlns:a16="http://schemas.microsoft.com/office/drawing/2014/main" id="{A0F327D8-C640-F595-D38E-19D84D1DE70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096000" y="1134574"/>
            <a:ext cx="5424690" cy="5424690"/>
          </a:xfrm>
          <a:prstGeom prst="rect">
            <a:avLst/>
          </a:prstGeom>
        </p:spPr>
      </p:pic>
      <p:graphicFrame>
        <p:nvGraphicFramePr>
          <p:cNvPr id="5" name="Diagram 4">
            <a:extLst>
              <a:ext uri="{FF2B5EF4-FFF2-40B4-BE49-F238E27FC236}">
                <a16:creationId xmlns:a16="http://schemas.microsoft.com/office/drawing/2014/main" id="{1A2E8DF5-E295-318E-FF71-F05E5FDE1BAE}"/>
              </a:ext>
            </a:extLst>
          </p:cNvPr>
          <p:cNvGraphicFramePr/>
          <p:nvPr/>
        </p:nvGraphicFramePr>
        <p:xfrm>
          <a:off x="190500" y="1433309"/>
          <a:ext cx="5905500" cy="512595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828576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BCA0098-7F6D-BEB1-E75B-7AB00D81C177}"/>
              </a:ext>
            </a:extLst>
          </p:cNvPr>
          <p:cNvSpPr>
            <a:spLocks noGrp="1"/>
          </p:cNvSpPr>
          <p:nvPr>
            <p:ph sz="quarter" idx="11"/>
          </p:nvPr>
        </p:nvSpPr>
        <p:spPr>
          <a:xfrm>
            <a:off x="435140" y="973557"/>
            <a:ext cx="11321720" cy="739732"/>
          </a:xfrm>
        </p:spPr>
        <p:txBody>
          <a:bodyPr vert="horz" lIns="91440" tIns="45720" rIns="91440" bIns="45720" rtlCol="0" anchor="t">
            <a:noAutofit/>
          </a:bodyPr>
          <a:lstStyle/>
          <a:p>
            <a:r>
              <a:rPr lang="en-GB" sz="2800"/>
              <a:t>What engagement in the Further Education sector means for employers</a:t>
            </a:r>
          </a:p>
        </p:txBody>
      </p:sp>
      <p:graphicFrame>
        <p:nvGraphicFramePr>
          <p:cNvPr id="2" name="Diagram 1">
            <a:extLst>
              <a:ext uri="{FF2B5EF4-FFF2-40B4-BE49-F238E27FC236}">
                <a16:creationId xmlns:a16="http://schemas.microsoft.com/office/drawing/2014/main" id="{4D01F744-46CD-D4DF-27B0-1DFDB861F98A}"/>
              </a:ext>
            </a:extLst>
          </p:cNvPr>
          <p:cNvGraphicFramePr/>
          <p:nvPr/>
        </p:nvGraphicFramePr>
        <p:xfrm>
          <a:off x="435140" y="1467713"/>
          <a:ext cx="11071060" cy="47997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400651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45360-2F98-7AE6-A99F-B643E2118E81}"/>
            </a:ext>
          </a:extLst>
        </p:cNvPr>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B567B21D-9BA7-4430-F8A3-EC2A0B799BE6}"/>
              </a:ext>
            </a:extLst>
          </p:cNvPr>
          <p:cNvSpPr>
            <a:spLocks noGrp="1"/>
          </p:cNvSpPr>
          <p:nvPr>
            <p:ph sz="quarter" idx="11"/>
          </p:nvPr>
        </p:nvSpPr>
        <p:spPr>
          <a:xfrm>
            <a:off x="631565" y="709678"/>
            <a:ext cx="8169535" cy="739732"/>
          </a:xfrm>
        </p:spPr>
        <p:txBody>
          <a:bodyPr vert="horz" lIns="91440" tIns="45720" rIns="91440" bIns="45720" rtlCol="0" anchor="t">
            <a:noAutofit/>
          </a:bodyPr>
          <a:lstStyle/>
          <a:p>
            <a:r>
              <a:rPr lang="en-GB"/>
              <a:t>What getting involved looks like for workers</a:t>
            </a:r>
            <a:endParaRPr lang="en-US"/>
          </a:p>
        </p:txBody>
      </p:sp>
      <p:graphicFrame>
        <p:nvGraphicFramePr>
          <p:cNvPr id="5" name="Diagram 4">
            <a:extLst>
              <a:ext uri="{FF2B5EF4-FFF2-40B4-BE49-F238E27FC236}">
                <a16:creationId xmlns:a16="http://schemas.microsoft.com/office/drawing/2014/main" id="{D34ABF6D-6124-04C3-673E-CF1A28D0A052}"/>
              </a:ext>
            </a:extLst>
          </p:cNvPr>
          <p:cNvGraphicFramePr/>
          <p:nvPr/>
        </p:nvGraphicFramePr>
        <p:xfrm>
          <a:off x="295656" y="1318128"/>
          <a:ext cx="6446520" cy="51680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person fixing a sink&#10;&#10;AI-generated content may be incorrect.">
            <a:extLst>
              <a:ext uri="{FF2B5EF4-FFF2-40B4-BE49-F238E27FC236}">
                <a16:creationId xmlns:a16="http://schemas.microsoft.com/office/drawing/2014/main" id="{DA579DA4-576C-1C9A-E92E-14D8651F1D78}"/>
              </a:ext>
            </a:extLst>
          </p:cNvPr>
          <p:cNvPicPr>
            <a:picLocks noChangeAspect="1"/>
          </p:cNvPicPr>
          <p:nvPr/>
        </p:nvPicPr>
        <p:blipFill>
          <a:blip r:embed="rId8">
            <a:extLst>
              <a:ext uri="{28A0092B-C50C-407E-A947-70E740481C1C}">
                <a14:useLocalDpi xmlns:a14="http://schemas.microsoft.com/office/drawing/2010/main" val="0"/>
              </a:ext>
            </a:extLst>
          </a:blip>
          <a:srcRect t="7401" b="5241"/>
          <a:stretch>
            <a:fillRect/>
          </a:stretch>
        </p:blipFill>
        <p:spPr>
          <a:xfrm>
            <a:off x="7497451" y="1318128"/>
            <a:ext cx="4062984" cy="5325362"/>
          </a:xfrm>
          <a:prstGeom prst="rect">
            <a:avLst/>
          </a:prstGeom>
        </p:spPr>
      </p:pic>
    </p:spTree>
    <p:extLst>
      <p:ext uri="{BB962C8B-B14F-4D97-AF65-F5344CB8AC3E}">
        <p14:creationId xmlns:p14="http://schemas.microsoft.com/office/powerpoint/2010/main" val="4303507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BCA0098-7F6D-BEB1-E75B-7AB00D81C177}"/>
              </a:ext>
            </a:extLst>
          </p:cNvPr>
          <p:cNvSpPr>
            <a:spLocks noGrp="1"/>
          </p:cNvSpPr>
          <p:nvPr>
            <p:ph sz="quarter" idx="11"/>
          </p:nvPr>
        </p:nvSpPr>
        <p:spPr>
          <a:xfrm>
            <a:off x="435140" y="830682"/>
            <a:ext cx="7969121" cy="739732"/>
          </a:xfrm>
        </p:spPr>
        <p:txBody>
          <a:bodyPr vert="horz" lIns="91440" tIns="45720" rIns="91440" bIns="45720" rtlCol="0" anchor="t">
            <a:noAutofit/>
          </a:bodyPr>
          <a:lstStyle/>
          <a:p>
            <a:r>
              <a:rPr lang="en-GB"/>
              <a:t>Routes for your workers to train others in FE​</a:t>
            </a:r>
          </a:p>
        </p:txBody>
      </p:sp>
      <p:sp>
        <p:nvSpPr>
          <p:cNvPr id="10" name="TextBox 9">
            <a:extLst>
              <a:ext uri="{FF2B5EF4-FFF2-40B4-BE49-F238E27FC236}">
                <a16:creationId xmlns:a16="http://schemas.microsoft.com/office/drawing/2014/main" id="{12A7F4E4-7951-B188-0762-0D6C816665E5}"/>
              </a:ext>
            </a:extLst>
          </p:cNvPr>
          <p:cNvSpPr txBox="1"/>
          <p:nvPr/>
        </p:nvSpPr>
        <p:spPr>
          <a:xfrm>
            <a:off x="8345022" y="4419941"/>
            <a:ext cx="2761132" cy="997972"/>
          </a:xfrm>
          <a:prstGeom prst="rect">
            <a:avLst/>
          </a:prstGeom>
          <a:solidFill>
            <a:srgbClr val="546BFF"/>
          </a:solid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GB"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Get a teaching qualification</a:t>
            </a:r>
          </a:p>
        </p:txBody>
      </p:sp>
      <p:grpSp>
        <p:nvGrpSpPr>
          <p:cNvPr id="24" name="Group 23">
            <a:extLst>
              <a:ext uri="{FF2B5EF4-FFF2-40B4-BE49-F238E27FC236}">
                <a16:creationId xmlns:a16="http://schemas.microsoft.com/office/drawing/2014/main" id="{04FA6233-3E67-0EE6-3322-4A9384ECE2EF}"/>
              </a:ext>
            </a:extLst>
          </p:cNvPr>
          <p:cNvGrpSpPr/>
          <p:nvPr/>
        </p:nvGrpSpPr>
        <p:grpSpPr>
          <a:xfrm>
            <a:off x="1096187" y="4430375"/>
            <a:ext cx="2761132" cy="997972"/>
            <a:chOff x="4514219" y="1599641"/>
            <a:chExt cx="2350802" cy="716708"/>
          </a:xfrm>
          <a:solidFill>
            <a:srgbClr val="546BFF"/>
          </a:solidFill>
        </p:grpSpPr>
        <p:sp>
          <p:nvSpPr>
            <p:cNvPr id="25" name="Rectangle 24">
              <a:extLst>
                <a:ext uri="{FF2B5EF4-FFF2-40B4-BE49-F238E27FC236}">
                  <a16:creationId xmlns:a16="http://schemas.microsoft.com/office/drawing/2014/main" id="{47796B83-340A-1019-B5A8-9BD6DD9F6514}"/>
                </a:ext>
              </a:extLst>
            </p:cNvPr>
            <p:cNvSpPr/>
            <p:nvPr/>
          </p:nvSpPr>
          <p:spPr>
            <a:xfrm>
              <a:off x="4514219" y="1599641"/>
              <a:ext cx="2350802" cy="716708"/>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6218D2D1-3FF9-181E-DF27-C75EEE7356E5}"/>
                </a:ext>
              </a:extLst>
            </p:cNvPr>
            <p:cNvSpPr txBox="1"/>
            <p:nvPr/>
          </p:nvSpPr>
          <p:spPr>
            <a:xfrm>
              <a:off x="4514219" y="1599641"/>
              <a:ext cx="2350802" cy="71670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GB"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Research jobs and apply</a:t>
              </a:r>
            </a:p>
          </p:txBody>
        </p:sp>
      </p:grpSp>
      <p:cxnSp>
        <p:nvCxnSpPr>
          <p:cNvPr id="6" name="Straight Connector 5">
            <a:extLst>
              <a:ext uri="{FF2B5EF4-FFF2-40B4-BE49-F238E27FC236}">
                <a16:creationId xmlns:a16="http://schemas.microsoft.com/office/drawing/2014/main" id="{B9F67E20-E444-5813-169D-66315512A7E2}"/>
              </a:ext>
            </a:extLst>
          </p:cNvPr>
          <p:cNvCxnSpPr/>
          <p:nvPr/>
        </p:nvCxnSpPr>
        <p:spPr>
          <a:xfrm>
            <a:off x="4060092" y="4920135"/>
            <a:ext cx="404734" cy="0"/>
          </a:xfrm>
          <a:prstGeom prst="line">
            <a:avLst/>
          </a:prstGeom>
        </p:spPr>
        <p:style>
          <a:lnRef idx="3">
            <a:schemeClr val="dk1"/>
          </a:lnRef>
          <a:fillRef idx="0">
            <a:schemeClr val="dk1"/>
          </a:fillRef>
          <a:effectRef idx="2">
            <a:schemeClr val="dk1"/>
          </a:effectRef>
          <a:fontRef idx="minor">
            <a:schemeClr val="tx1"/>
          </a:fontRef>
        </p:style>
      </p:cxnSp>
      <p:cxnSp>
        <p:nvCxnSpPr>
          <p:cNvPr id="22" name="Straight Connector 21">
            <a:extLst>
              <a:ext uri="{FF2B5EF4-FFF2-40B4-BE49-F238E27FC236}">
                <a16:creationId xmlns:a16="http://schemas.microsoft.com/office/drawing/2014/main" id="{B9F773A4-1F5E-B05A-8256-3ADFF8C6F6E0}"/>
              </a:ext>
            </a:extLst>
          </p:cNvPr>
          <p:cNvCxnSpPr>
            <a:cxnSpLocks/>
          </p:cNvCxnSpPr>
          <p:nvPr/>
        </p:nvCxnSpPr>
        <p:spPr>
          <a:xfrm>
            <a:off x="7715936" y="4918927"/>
            <a:ext cx="404734" cy="0"/>
          </a:xfrm>
          <a:prstGeom prst="line">
            <a:avLst/>
          </a:prstGeom>
        </p:spPr>
        <p:style>
          <a:lnRef idx="3">
            <a:schemeClr val="dk1"/>
          </a:lnRef>
          <a:fillRef idx="0">
            <a:schemeClr val="dk1"/>
          </a:fillRef>
          <a:effectRef idx="2">
            <a:schemeClr val="dk1"/>
          </a:effectRef>
          <a:fontRef idx="minor">
            <a:schemeClr val="tx1"/>
          </a:fontRef>
        </p:style>
      </p:cxnSp>
      <p:sp>
        <p:nvSpPr>
          <p:cNvPr id="8" name="TextBox 7">
            <a:extLst>
              <a:ext uri="{FF2B5EF4-FFF2-40B4-BE49-F238E27FC236}">
                <a16:creationId xmlns:a16="http://schemas.microsoft.com/office/drawing/2014/main" id="{B42A972C-3417-5F15-9F0A-CCF72FD7FB87}"/>
              </a:ext>
            </a:extLst>
          </p:cNvPr>
          <p:cNvSpPr txBox="1"/>
          <p:nvPr/>
        </p:nvSpPr>
        <p:spPr>
          <a:xfrm>
            <a:off x="4671791" y="4419941"/>
            <a:ext cx="2761132" cy="997972"/>
          </a:xfrm>
          <a:prstGeom prst="rect">
            <a:avLst/>
          </a:prstGeom>
          <a:solidFill>
            <a:srgbClr val="546BFF"/>
          </a:solid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GB" sz="2400" b="0" i="0" u="none" strike="noStrike" kern="1200" cap="none" spc="0" normalizeH="0" baseline="0" noProof="0">
                <a:ln>
                  <a:noFill/>
                </a:ln>
                <a:solidFill>
                  <a:prstClr val="white"/>
                </a:solidFill>
                <a:effectLst/>
                <a:uLnTx/>
                <a:uFillTx/>
                <a:latin typeface="Arial"/>
                <a:ea typeface="+mn-ea"/>
                <a:cs typeface="Arial"/>
              </a:rPr>
              <a:t>Train on the job</a:t>
            </a:r>
            <a:endParaRPr kumimoji="0" lang="en-GB"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descr="A person and person working on a machine&#10;&#10;AI-generated content may be incorrect.">
            <a:extLst>
              <a:ext uri="{FF2B5EF4-FFF2-40B4-BE49-F238E27FC236}">
                <a16:creationId xmlns:a16="http://schemas.microsoft.com/office/drawing/2014/main" id="{6E719908-2A77-4608-10E7-56E8F583DE13}"/>
              </a:ext>
            </a:extLst>
          </p:cNvPr>
          <p:cNvPicPr>
            <a:picLocks noChangeAspect="1"/>
          </p:cNvPicPr>
          <p:nvPr/>
        </p:nvPicPr>
        <p:blipFill rotWithShape="1">
          <a:blip r:embed="rId3">
            <a:extLst>
              <a:ext uri="{28A0092B-C50C-407E-A947-70E740481C1C}">
                <a14:useLocalDpi xmlns:a14="http://schemas.microsoft.com/office/drawing/2010/main" val="0"/>
              </a:ext>
            </a:extLst>
          </a:blip>
          <a:srcRect t="16675" b="16675"/>
          <a:stretch>
            <a:fillRect/>
          </a:stretch>
        </p:blipFill>
        <p:spPr>
          <a:xfrm>
            <a:off x="4791582" y="1671566"/>
            <a:ext cx="2608834" cy="2608834"/>
          </a:xfrm>
          <a:prstGeom prst="rect">
            <a:avLst/>
          </a:prstGeom>
        </p:spPr>
      </p:pic>
      <p:pic>
        <p:nvPicPr>
          <p:cNvPr id="9" name="Picture 8" descr="A group of people wearing protective gear&#10;&#10;AI-generated content may be incorrect.">
            <a:extLst>
              <a:ext uri="{FF2B5EF4-FFF2-40B4-BE49-F238E27FC236}">
                <a16:creationId xmlns:a16="http://schemas.microsoft.com/office/drawing/2014/main" id="{1F3A0124-44DD-2E24-CC84-2ADF48A50BD1}"/>
              </a:ext>
            </a:extLst>
          </p:cNvPr>
          <p:cNvPicPr>
            <a:picLocks noChangeAspect="1"/>
          </p:cNvPicPr>
          <p:nvPr/>
        </p:nvPicPr>
        <p:blipFill rotWithShape="1">
          <a:blip r:embed="rId4">
            <a:extLst>
              <a:ext uri="{28A0092B-C50C-407E-A947-70E740481C1C}">
                <a14:useLocalDpi xmlns:a14="http://schemas.microsoft.com/office/drawing/2010/main" val="0"/>
              </a:ext>
            </a:extLst>
          </a:blip>
          <a:srcRect t="14650" b="14650"/>
          <a:stretch>
            <a:fillRect/>
          </a:stretch>
        </p:blipFill>
        <p:spPr>
          <a:xfrm>
            <a:off x="1091374" y="1671566"/>
            <a:ext cx="2608834" cy="2608834"/>
          </a:xfrm>
          <a:prstGeom prst="rect">
            <a:avLst/>
          </a:prstGeom>
        </p:spPr>
      </p:pic>
      <p:pic>
        <p:nvPicPr>
          <p:cNvPr id="13" name="Picture 12" descr="A group of people in safety vests&#10;&#10;AI-generated content may be incorrect.">
            <a:extLst>
              <a:ext uri="{FF2B5EF4-FFF2-40B4-BE49-F238E27FC236}">
                <a16:creationId xmlns:a16="http://schemas.microsoft.com/office/drawing/2014/main" id="{E1DB5155-E74D-58D3-A41C-EB88E738E5E9}"/>
              </a:ext>
            </a:extLst>
          </p:cNvPr>
          <p:cNvPicPr>
            <a:picLocks noChangeAspect="1"/>
          </p:cNvPicPr>
          <p:nvPr/>
        </p:nvPicPr>
        <p:blipFill rotWithShape="1">
          <a:blip r:embed="rId5">
            <a:extLst>
              <a:ext uri="{28A0092B-C50C-407E-A947-70E740481C1C}">
                <a14:useLocalDpi xmlns:a14="http://schemas.microsoft.com/office/drawing/2010/main" val="0"/>
              </a:ext>
            </a:extLst>
          </a:blip>
          <a:srcRect l="16667" r="16667"/>
          <a:stretch>
            <a:fillRect/>
          </a:stretch>
        </p:blipFill>
        <p:spPr>
          <a:xfrm>
            <a:off x="8491790" y="1671566"/>
            <a:ext cx="2608834" cy="2608834"/>
          </a:xfrm>
          <a:prstGeom prst="rect">
            <a:avLst/>
          </a:prstGeom>
        </p:spPr>
      </p:pic>
    </p:spTree>
    <p:extLst>
      <p:ext uri="{BB962C8B-B14F-4D97-AF65-F5344CB8AC3E}">
        <p14:creationId xmlns:p14="http://schemas.microsoft.com/office/powerpoint/2010/main" val="5064604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BCA0098-7F6D-BEB1-E75B-7AB00D81C177}"/>
              </a:ext>
            </a:extLst>
          </p:cNvPr>
          <p:cNvSpPr>
            <a:spLocks noGrp="1"/>
          </p:cNvSpPr>
          <p:nvPr>
            <p:ph sz="quarter" idx="11"/>
          </p:nvPr>
        </p:nvSpPr>
        <p:spPr>
          <a:xfrm>
            <a:off x="435140" y="830682"/>
            <a:ext cx="5464435" cy="739732"/>
          </a:xfrm>
        </p:spPr>
        <p:txBody>
          <a:bodyPr/>
          <a:lstStyle/>
          <a:p>
            <a:r>
              <a:rPr lang="en-GB">
                <a:latin typeface="Arial" panose="020B0604020202020204" pitchFamily="34" charset="0"/>
                <a:cs typeface="Arial" panose="020B0604020202020204" pitchFamily="34" charset="0"/>
              </a:rPr>
              <a:t>Support available</a:t>
            </a:r>
          </a:p>
        </p:txBody>
      </p:sp>
      <p:grpSp>
        <p:nvGrpSpPr>
          <p:cNvPr id="17" name="Group 16">
            <a:extLst>
              <a:ext uri="{FF2B5EF4-FFF2-40B4-BE49-F238E27FC236}">
                <a16:creationId xmlns:a16="http://schemas.microsoft.com/office/drawing/2014/main" id="{A6DECBEF-600C-F04E-F3A8-2A43813A140C}"/>
              </a:ext>
            </a:extLst>
          </p:cNvPr>
          <p:cNvGrpSpPr/>
          <p:nvPr/>
        </p:nvGrpSpPr>
        <p:grpSpPr>
          <a:xfrm>
            <a:off x="392818" y="4267065"/>
            <a:ext cx="3540243" cy="1922720"/>
            <a:chOff x="0" y="444114"/>
            <a:chExt cx="6223903" cy="3577023"/>
          </a:xfrm>
        </p:grpSpPr>
        <p:sp>
          <p:nvSpPr>
            <p:cNvPr id="18" name="Rectangle: Rounded Corners 17">
              <a:extLst>
                <a:ext uri="{FF2B5EF4-FFF2-40B4-BE49-F238E27FC236}">
                  <a16:creationId xmlns:a16="http://schemas.microsoft.com/office/drawing/2014/main" id="{CBFE1173-1584-DE8F-CC2F-A342A73B0EC2}"/>
                </a:ext>
              </a:extLst>
            </p:cNvPr>
            <p:cNvSpPr/>
            <p:nvPr/>
          </p:nvSpPr>
          <p:spPr>
            <a:xfrm>
              <a:off x="0" y="444114"/>
              <a:ext cx="6223903" cy="3577023"/>
            </a:xfrm>
            <a:prstGeom prst="roundRect">
              <a:avLst/>
            </a:prstGeom>
            <a:solidFill>
              <a:srgbClr val="546BF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 name="Rectangle: Rounded Corners 4">
              <a:extLst>
                <a:ext uri="{FF2B5EF4-FFF2-40B4-BE49-F238E27FC236}">
                  <a16:creationId xmlns:a16="http://schemas.microsoft.com/office/drawing/2014/main" id="{3762B870-90C6-77E2-B060-CA07542F9C09}"/>
                </a:ext>
              </a:extLst>
            </p:cNvPr>
            <p:cNvSpPr txBox="1"/>
            <p:nvPr/>
          </p:nvSpPr>
          <p:spPr>
            <a:xfrm>
              <a:off x="174616" y="618730"/>
              <a:ext cx="5874671" cy="322779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133350" rIns="133350" bIns="13335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Support from official channels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182563" marR="0" lvl="0" indent="-1825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Visit: </a:t>
              </a:r>
              <a:r>
                <a:rPr kumimoji="0" lang="en-GB"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gov.uk/teach-in-further-education</a:t>
              </a:r>
              <a:endParaRPr kumimoji="0" lang="en-GB"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182563" marR="0" lvl="0" indent="-1825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Phone: </a:t>
              </a:r>
              <a:r>
                <a:rPr kumimoji="0" lang="en-GB"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0800 389 2502</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(Mon–Fri, 9am–5.30pm)</a:t>
              </a:r>
            </a:p>
            <a:p>
              <a:pPr marL="182563" marR="0" lvl="0" indent="-1825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Email: </a:t>
              </a:r>
              <a:r>
                <a:rPr kumimoji="0" lang="en-GB"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teach.FE@education.gov.uk</a:t>
              </a:r>
              <a:endParaRPr kumimoji="0" lang="en-GB"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4" name="Group 3">
            <a:extLst>
              <a:ext uri="{FF2B5EF4-FFF2-40B4-BE49-F238E27FC236}">
                <a16:creationId xmlns:a16="http://schemas.microsoft.com/office/drawing/2014/main" id="{9A358CB7-4EDF-91AF-B6A1-6FABBA1E1173}"/>
              </a:ext>
            </a:extLst>
          </p:cNvPr>
          <p:cNvGrpSpPr/>
          <p:nvPr/>
        </p:nvGrpSpPr>
        <p:grpSpPr>
          <a:xfrm>
            <a:off x="4325879" y="4267065"/>
            <a:ext cx="3540243" cy="1922720"/>
            <a:chOff x="0" y="444114"/>
            <a:chExt cx="6223903" cy="3577023"/>
          </a:xfrm>
        </p:grpSpPr>
        <p:sp>
          <p:nvSpPr>
            <p:cNvPr id="9" name="Rectangle: Rounded Corners 8">
              <a:extLst>
                <a:ext uri="{FF2B5EF4-FFF2-40B4-BE49-F238E27FC236}">
                  <a16:creationId xmlns:a16="http://schemas.microsoft.com/office/drawing/2014/main" id="{737A19EC-BDE4-9EEA-0312-5F5C031FFE6D}"/>
                </a:ext>
              </a:extLst>
            </p:cNvPr>
            <p:cNvSpPr/>
            <p:nvPr/>
          </p:nvSpPr>
          <p:spPr>
            <a:xfrm>
              <a:off x="0" y="444114"/>
              <a:ext cx="6223903" cy="3577023"/>
            </a:xfrm>
            <a:prstGeom prst="roundRect">
              <a:avLst/>
            </a:prstGeom>
            <a:solidFill>
              <a:srgbClr val="546BF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Rectangle: Rounded Corners 4">
              <a:extLst>
                <a:ext uri="{FF2B5EF4-FFF2-40B4-BE49-F238E27FC236}">
                  <a16:creationId xmlns:a16="http://schemas.microsoft.com/office/drawing/2014/main" id="{FABF142A-D64B-E873-2459-DAE9EABC021B}"/>
                </a:ext>
              </a:extLst>
            </p:cNvPr>
            <p:cNvSpPr txBox="1"/>
            <p:nvPr/>
          </p:nvSpPr>
          <p:spPr>
            <a:xfrm>
              <a:off x="174616" y="618730"/>
              <a:ext cx="5874671" cy="322779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133350" rIns="133350" bIns="13335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Support from specialist FE advisors</a:t>
              </a:r>
              <a:endParaRPr kumimoji="0" lang="en-GB"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prstClr val="white"/>
                </a:solidFill>
                <a:effectLst/>
                <a:uLnTx/>
                <a:uFillTx/>
                <a:latin typeface="Arial"/>
                <a:ea typeface="+mn-ea"/>
                <a:cs typeface="Arial"/>
              </a:endParaRPr>
            </a:p>
            <a:p>
              <a:pPr marL="182563" marR="0" lvl="0" indent="-1825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Get personalised guidance</a:t>
              </a:r>
            </a:p>
            <a:p>
              <a:pPr marL="182563" marR="0" lvl="0" indent="-1825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Understand routes and training options</a:t>
              </a:r>
            </a:p>
            <a:p>
              <a:pPr marL="182563" marR="0" lvl="0" indent="-1825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Help finding roles that match worker skills</a:t>
              </a:r>
            </a:p>
          </p:txBody>
        </p:sp>
      </p:grpSp>
      <p:grpSp>
        <p:nvGrpSpPr>
          <p:cNvPr id="22" name="Group 21">
            <a:extLst>
              <a:ext uri="{FF2B5EF4-FFF2-40B4-BE49-F238E27FC236}">
                <a16:creationId xmlns:a16="http://schemas.microsoft.com/office/drawing/2014/main" id="{E7C8A812-9D52-3367-4AC4-9D4EE17C97CD}"/>
              </a:ext>
            </a:extLst>
          </p:cNvPr>
          <p:cNvGrpSpPr/>
          <p:nvPr/>
        </p:nvGrpSpPr>
        <p:grpSpPr>
          <a:xfrm>
            <a:off x="8258940" y="4267065"/>
            <a:ext cx="3540243" cy="1922720"/>
            <a:chOff x="0" y="444114"/>
            <a:chExt cx="6223903" cy="3577023"/>
          </a:xfrm>
        </p:grpSpPr>
        <p:sp>
          <p:nvSpPr>
            <p:cNvPr id="23" name="Rectangle: Rounded Corners 22">
              <a:extLst>
                <a:ext uri="{FF2B5EF4-FFF2-40B4-BE49-F238E27FC236}">
                  <a16:creationId xmlns:a16="http://schemas.microsoft.com/office/drawing/2014/main" id="{E01D8756-1487-8CB8-E47D-F81102240E2E}"/>
                </a:ext>
              </a:extLst>
            </p:cNvPr>
            <p:cNvSpPr/>
            <p:nvPr/>
          </p:nvSpPr>
          <p:spPr>
            <a:xfrm>
              <a:off x="0" y="444114"/>
              <a:ext cx="6223903" cy="3577023"/>
            </a:xfrm>
            <a:prstGeom prst="roundRect">
              <a:avLst/>
            </a:prstGeom>
            <a:solidFill>
              <a:srgbClr val="546BF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4" name="Rectangle: Rounded Corners 4">
              <a:extLst>
                <a:ext uri="{FF2B5EF4-FFF2-40B4-BE49-F238E27FC236}">
                  <a16:creationId xmlns:a16="http://schemas.microsoft.com/office/drawing/2014/main" id="{CCC78E50-1C70-CF8D-4732-E29A7005F800}"/>
                </a:ext>
              </a:extLst>
            </p:cNvPr>
            <p:cNvSpPr txBox="1"/>
            <p:nvPr/>
          </p:nvSpPr>
          <p:spPr>
            <a:xfrm>
              <a:off x="174616" y="618730"/>
              <a:ext cx="5874671" cy="322779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133350" rIns="133350" bIns="13335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Try it out first</a:t>
              </a:r>
              <a:endParaRPr kumimoji="0" lang="en-GB"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prstClr val="white"/>
                </a:solidFill>
                <a:effectLst/>
                <a:uLnTx/>
                <a:uFillTx/>
                <a:latin typeface="Arial"/>
                <a:ea typeface="+mn-ea"/>
                <a:cs typeface="Arial"/>
              </a:endParaRPr>
            </a:p>
            <a:p>
              <a:pPr marL="182563" marR="0" lvl="0" indent="-1825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Contact local FE providers and enquire whether they could offer work experience or shadowing experience</a:t>
              </a:r>
            </a:p>
          </p:txBody>
        </p:sp>
      </p:grpSp>
      <p:pic>
        <p:nvPicPr>
          <p:cNvPr id="2" name="Picture 1" descr="A group of people in orange vests&#10;&#10;AI-generated content may be incorrect.">
            <a:extLst>
              <a:ext uri="{FF2B5EF4-FFF2-40B4-BE49-F238E27FC236}">
                <a16:creationId xmlns:a16="http://schemas.microsoft.com/office/drawing/2014/main" id="{89DAA983-A6D2-68D1-F6AC-8525A3501BDB}"/>
              </a:ext>
            </a:extLst>
          </p:cNvPr>
          <p:cNvPicPr>
            <a:picLocks noChangeAspect="1"/>
          </p:cNvPicPr>
          <p:nvPr/>
        </p:nvPicPr>
        <p:blipFill rotWithShape="1">
          <a:blip r:embed="rId3">
            <a:extLst>
              <a:ext uri="{28A0092B-C50C-407E-A947-70E740481C1C}">
                <a14:useLocalDpi xmlns:a14="http://schemas.microsoft.com/office/drawing/2010/main" val="0"/>
              </a:ext>
            </a:extLst>
          </a:blip>
          <a:srcRect l="16675" r="16675"/>
          <a:stretch>
            <a:fillRect/>
          </a:stretch>
        </p:blipFill>
        <p:spPr>
          <a:xfrm>
            <a:off x="4839047" y="1640346"/>
            <a:ext cx="2513907" cy="2513907"/>
          </a:xfrm>
          <a:prstGeom prst="rect">
            <a:avLst/>
          </a:prstGeom>
        </p:spPr>
      </p:pic>
      <p:pic>
        <p:nvPicPr>
          <p:cNvPr id="5" name="Picture 4" descr="A person and a child working on a wall&#10;&#10;AI-generated content may be incorrect.">
            <a:extLst>
              <a:ext uri="{FF2B5EF4-FFF2-40B4-BE49-F238E27FC236}">
                <a16:creationId xmlns:a16="http://schemas.microsoft.com/office/drawing/2014/main" id="{69DB7519-0468-4D27-7CCF-301495614C3C}"/>
              </a:ext>
            </a:extLst>
          </p:cNvPr>
          <p:cNvPicPr>
            <a:picLocks noChangeAspect="1"/>
          </p:cNvPicPr>
          <p:nvPr/>
        </p:nvPicPr>
        <p:blipFill rotWithShape="1">
          <a:blip r:embed="rId4">
            <a:extLst>
              <a:ext uri="{28A0092B-C50C-407E-A947-70E740481C1C}">
                <a14:useLocalDpi xmlns:a14="http://schemas.microsoft.com/office/drawing/2010/main" val="0"/>
              </a:ext>
            </a:extLst>
          </a:blip>
          <a:srcRect t="16688" b="16688"/>
          <a:stretch>
            <a:fillRect/>
          </a:stretch>
        </p:blipFill>
        <p:spPr>
          <a:xfrm>
            <a:off x="8772108" y="1640346"/>
            <a:ext cx="2513907" cy="2513907"/>
          </a:xfrm>
          <a:prstGeom prst="rect">
            <a:avLst/>
          </a:prstGeom>
        </p:spPr>
      </p:pic>
      <p:pic>
        <p:nvPicPr>
          <p:cNvPr id="6" name="Picture 5" descr="A group of men in a room&#10;&#10;AI-generated content may be incorrect.">
            <a:extLst>
              <a:ext uri="{FF2B5EF4-FFF2-40B4-BE49-F238E27FC236}">
                <a16:creationId xmlns:a16="http://schemas.microsoft.com/office/drawing/2014/main" id="{793DAE39-2D1E-4574-66BC-EF67AF9EC62F}"/>
              </a:ext>
            </a:extLst>
          </p:cNvPr>
          <p:cNvPicPr>
            <a:picLocks noChangeAspect="1"/>
          </p:cNvPicPr>
          <p:nvPr/>
        </p:nvPicPr>
        <p:blipFill rotWithShape="1">
          <a:blip r:embed="rId5">
            <a:extLst>
              <a:ext uri="{28A0092B-C50C-407E-A947-70E740481C1C}">
                <a14:useLocalDpi xmlns:a14="http://schemas.microsoft.com/office/drawing/2010/main" val="0"/>
              </a:ext>
            </a:extLst>
          </a:blip>
          <a:srcRect t="14325" b="14325"/>
          <a:stretch>
            <a:fillRect/>
          </a:stretch>
        </p:blipFill>
        <p:spPr>
          <a:xfrm>
            <a:off x="905986" y="1640346"/>
            <a:ext cx="2513907" cy="2513907"/>
          </a:xfrm>
          <a:prstGeom prst="rect">
            <a:avLst/>
          </a:prstGeom>
        </p:spPr>
      </p:pic>
    </p:spTree>
    <p:extLst>
      <p:ext uri="{BB962C8B-B14F-4D97-AF65-F5344CB8AC3E}">
        <p14:creationId xmlns:p14="http://schemas.microsoft.com/office/powerpoint/2010/main" val="9725967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men in a room&#10;&#10;AI-generated content may be incorrect.">
            <a:extLst>
              <a:ext uri="{FF2B5EF4-FFF2-40B4-BE49-F238E27FC236}">
                <a16:creationId xmlns:a16="http://schemas.microsoft.com/office/drawing/2014/main" id="{B6EE7330-859A-ED89-0638-F00FA9A36F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0" y="0"/>
            <a:ext cx="4876800" cy="6835038"/>
          </a:xfrm>
          <a:prstGeom prst="rect">
            <a:avLst/>
          </a:prstGeom>
        </p:spPr>
      </p:pic>
      <p:sp>
        <p:nvSpPr>
          <p:cNvPr id="2" name="Content Placeholder 1">
            <a:extLst>
              <a:ext uri="{FF2B5EF4-FFF2-40B4-BE49-F238E27FC236}">
                <a16:creationId xmlns:a16="http://schemas.microsoft.com/office/drawing/2014/main" id="{AFBA4E83-B7C6-4F01-8BEF-BABB54859D41}"/>
              </a:ext>
            </a:extLst>
          </p:cNvPr>
          <p:cNvSpPr>
            <a:spLocks noGrp="1"/>
          </p:cNvSpPr>
          <p:nvPr>
            <p:ph sz="quarter" idx="10"/>
          </p:nvPr>
        </p:nvSpPr>
        <p:spPr>
          <a:xfrm>
            <a:off x="750971" y="2868334"/>
            <a:ext cx="6610707" cy="1490663"/>
          </a:xfrm>
        </p:spPr>
        <p:txBody>
          <a:bodyPr>
            <a:normAutofit/>
          </a:bodyPr>
          <a:lstStyle/>
          <a:p>
            <a:r>
              <a:rPr lang="en-GB"/>
              <a:t>Thank you.</a:t>
            </a:r>
          </a:p>
        </p:txBody>
      </p:sp>
      <p:sp>
        <p:nvSpPr>
          <p:cNvPr id="34" name="TextBox 33">
            <a:extLst>
              <a:ext uri="{FF2B5EF4-FFF2-40B4-BE49-F238E27FC236}">
                <a16:creationId xmlns:a16="http://schemas.microsoft.com/office/drawing/2014/main" id="{33C54174-0BF6-EAB8-5AE4-2EA152C76A7F}"/>
              </a:ext>
            </a:extLst>
          </p:cNvPr>
          <p:cNvSpPr txBox="1"/>
          <p:nvPr/>
        </p:nvSpPr>
        <p:spPr>
          <a:xfrm>
            <a:off x="3047354" y="3244334"/>
            <a:ext cx="609470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black and white sign with white text&#10;&#10;AI-generated content may be incorrect.">
            <a:extLst>
              <a:ext uri="{FF2B5EF4-FFF2-40B4-BE49-F238E27FC236}">
                <a16:creationId xmlns:a16="http://schemas.microsoft.com/office/drawing/2014/main" id="{8E979752-A7E9-42A8-E242-972BB3E78CBC}"/>
              </a:ext>
            </a:extLst>
          </p:cNvPr>
          <p:cNvPicPr>
            <a:picLocks noChangeAspect="1"/>
          </p:cNvPicPr>
          <p:nvPr/>
        </p:nvPicPr>
        <p:blipFill>
          <a:blip r:embed="rId4"/>
          <a:stretch>
            <a:fillRect/>
          </a:stretch>
        </p:blipFill>
        <p:spPr>
          <a:xfrm>
            <a:off x="10261002" y="174260"/>
            <a:ext cx="1794604" cy="594610"/>
          </a:xfrm>
          <a:prstGeom prst="rect">
            <a:avLst/>
          </a:prstGeom>
        </p:spPr>
      </p:pic>
    </p:spTree>
    <p:extLst>
      <p:ext uri="{BB962C8B-B14F-4D97-AF65-F5344CB8AC3E}">
        <p14:creationId xmlns:p14="http://schemas.microsoft.com/office/powerpoint/2010/main" val="34553671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a:extLst>
            <a:ext uri="{FF2B5EF4-FFF2-40B4-BE49-F238E27FC236}">
              <a16:creationId xmlns:a16="http://schemas.microsoft.com/office/drawing/2014/main" id="{55A22895-6EB8-87E8-2792-57772643A6CA}"/>
            </a:ext>
          </a:extLst>
        </p:cNvPr>
        <p:cNvGrpSpPr/>
        <p:nvPr/>
      </p:nvGrpSpPr>
      <p:grpSpPr>
        <a:xfrm>
          <a:off x="0" y="0"/>
          <a:ext cx="0" cy="0"/>
          <a:chOff x="0" y="0"/>
          <a:chExt cx="0" cy="0"/>
        </a:xfrm>
      </p:grpSpPr>
      <p:pic>
        <p:nvPicPr>
          <p:cNvPr id="24" name="Picture 23">
            <a:extLst>
              <a:ext uri="{FF2B5EF4-FFF2-40B4-BE49-F238E27FC236}">
                <a16:creationId xmlns:a16="http://schemas.microsoft.com/office/drawing/2014/main" id="{BBC48876-B3DA-A106-B453-3810902AF7C9}"/>
              </a:ext>
            </a:extLst>
          </p:cNvPr>
          <p:cNvPicPr>
            <a:picLocks noChangeAspect="1"/>
          </p:cNvPicPr>
          <p:nvPr/>
        </p:nvPicPr>
        <p:blipFill>
          <a:blip r:embed="rId2"/>
          <a:stretch>
            <a:fillRect/>
          </a:stretch>
        </p:blipFill>
        <p:spPr>
          <a:xfrm>
            <a:off x="117568" y="1949626"/>
            <a:ext cx="8451666" cy="4908374"/>
          </a:xfrm>
          <a:prstGeom prst="rect">
            <a:avLst/>
          </a:prstGeom>
        </p:spPr>
      </p:pic>
      <p:sp>
        <p:nvSpPr>
          <p:cNvPr id="6" name="Title 5">
            <a:extLst>
              <a:ext uri="{FF2B5EF4-FFF2-40B4-BE49-F238E27FC236}">
                <a16:creationId xmlns:a16="http://schemas.microsoft.com/office/drawing/2014/main" id="{AB6E88DD-49A2-E5D8-3545-30B99598FE0C}"/>
              </a:ext>
            </a:extLst>
          </p:cNvPr>
          <p:cNvSpPr txBox="1">
            <a:spLocks noGrp="1"/>
          </p:cNvSpPr>
          <p:nvPr>
            <p:ph type="ctrTitle"/>
          </p:nvPr>
        </p:nvSpPr>
        <p:spPr>
          <a:xfrm>
            <a:off x="674612" y="3692290"/>
            <a:ext cx="9715917" cy="1061829"/>
          </a:xfrm>
          <a:prstGeom prst="rect">
            <a:avLst/>
          </a:prstGeom>
          <a:noFill/>
        </p:spPr>
        <p:txBody>
          <a:bodyPr wrap="square" lIns="91440" tIns="45720" rIns="91440" bIns="45720" rtlCol="0" anchor="t">
            <a:spAutoFit/>
          </a:bodyPr>
          <a:lstStyle/>
          <a:p>
            <a:r>
              <a:rPr lang="en-GB" sz="4400" b="1">
                <a:latin typeface="Stack Sans Text Medium"/>
                <a:ea typeface="ＭＳ Ｐゴシック"/>
                <a:cs typeface="Arial"/>
              </a:rPr>
              <a:t>Hugh Baird College</a:t>
            </a:r>
          </a:p>
          <a:p>
            <a:r>
              <a:rPr lang="en-GB" sz="2600">
                <a:latin typeface="Stack Sans Text Medium"/>
                <a:ea typeface="ＭＳ Ｐゴシック"/>
                <a:cs typeface="Arial"/>
              </a:rPr>
              <a:t>Neil Dolan and Scott Brown</a:t>
            </a:r>
          </a:p>
        </p:txBody>
      </p:sp>
    </p:spTree>
    <p:extLst>
      <p:ext uri="{BB962C8B-B14F-4D97-AF65-F5344CB8AC3E}">
        <p14:creationId xmlns:p14="http://schemas.microsoft.com/office/powerpoint/2010/main" val="4395433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Metro Mayor Visit Highlights Hugh Baird College’s Future-Ready ...">
            <a:extLst>
              <a:ext uri="{FF2B5EF4-FFF2-40B4-BE49-F238E27FC236}">
                <a16:creationId xmlns:a16="http://schemas.microsoft.com/office/drawing/2014/main" id="{13A1CCBD-FA1A-FD71-BE94-F1CE0549064E}"/>
              </a:ext>
            </a:extLst>
          </p:cNvPr>
          <p:cNvPicPr>
            <a:picLocks noGrp="1" noChangeAspect="1"/>
          </p:cNvPicPr>
          <p:nvPr>
            <p:ph type="pic" sz="quarter" idx="10"/>
          </p:nvPr>
        </p:nvPicPr>
        <p:blipFill>
          <a:blip r:embed="rId2"/>
          <a:srcRect l="9648" r="9648"/>
          <a:stretch/>
        </p:blipFill>
        <p:spPr>
          <a:xfrm>
            <a:off x="6371273" y="1765299"/>
            <a:ext cx="5531549" cy="3111496"/>
          </a:xfrm>
          <a:custGeom>
            <a:avLst/>
            <a:gdLst>
              <a:gd name="csX0" fmla="*/ 49403 w 5531549"/>
              <a:gd name="csY0" fmla="*/ 0 h 3855212"/>
              <a:gd name="csX1" fmla="*/ 5482146 w 5531549"/>
              <a:gd name="csY1" fmla="*/ 0 h 3855212"/>
              <a:gd name="csX2" fmla="*/ 5531549 w 5531549"/>
              <a:gd name="csY2" fmla="*/ 49403 h 3855212"/>
              <a:gd name="csX3" fmla="*/ 5531549 w 5531549"/>
              <a:gd name="csY3" fmla="*/ 3270314 h 3855212"/>
              <a:gd name="csX4" fmla="*/ 5482146 w 5531549"/>
              <a:gd name="csY4" fmla="*/ 3319716 h 3855212"/>
              <a:gd name="csX5" fmla="*/ 939800 w 5531549"/>
              <a:gd name="csY5" fmla="*/ 3319716 h 3855212"/>
              <a:gd name="csX6" fmla="*/ 815975 w 5531549"/>
              <a:gd name="csY6" fmla="*/ 3355784 h 3855212"/>
              <a:gd name="csX7" fmla="*/ 37021 w 5531549"/>
              <a:gd name="csY7" fmla="*/ 3851402 h 3855212"/>
              <a:gd name="csX8" fmla="*/ 0 w 5531549"/>
              <a:gd name="csY8" fmla="*/ 3831082 h 3855212"/>
              <a:gd name="csX9" fmla="*/ 0 w 5531549"/>
              <a:gd name="csY9" fmla="*/ 49403 h 3855212"/>
              <a:gd name="csX10" fmla="*/ 49403 w 5531549"/>
              <a:gd name="csY10" fmla="*/ 0 h 385521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5531549" h="3855212">
                <a:moveTo>
                  <a:pt x="49403" y="0"/>
                </a:moveTo>
                <a:lnTo>
                  <a:pt x="5482146" y="0"/>
                </a:lnTo>
                <a:cubicBezTo>
                  <a:pt x="5509451" y="0"/>
                  <a:pt x="5531549" y="22098"/>
                  <a:pt x="5531549" y="49403"/>
                </a:cubicBezTo>
                <a:lnTo>
                  <a:pt x="5531549" y="3270314"/>
                </a:lnTo>
                <a:cubicBezTo>
                  <a:pt x="5531549" y="3297619"/>
                  <a:pt x="5509451" y="3319716"/>
                  <a:pt x="5482146" y="3319716"/>
                </a:cubicBezTo>
                <a:lnTo>
                  <a:pt x="939800" y="3319716"/>
                </a:lnTo>
                <a:cubicBezTo>
                  <a:pt x="895985" y="3319716"/>
                  <a:pt x="852996" y="3332226"/>
                  <a:pt x="815975" y="3355784"/>
                </a:cubicBezTo>
                <a:lnTo>
                  <a:pt x="37021" y="3851402"/>
                </a:lnTo>
                <a:cubicBezTo>
                  <a:pt x="20955" y="3861626"/>
                  <a:pt x="0" y="3850069"/>
                  <a:pt x="0" y="3831082"/>
                </a:cubicBezTo>
                <a:lnTo>
                  <a:pt x="0" y="49403"/>
                </a:lnTo>
                <a:cubicBezTo>
                  <a:pt x="0" y="22098"/>
                  <a:pt x="22098" y="0"/>
                  <a:pt x="49403" y="0"/>
                </a:cubicBezTo>
                <a:close/>
              </a:path>
            </a:pathLst>
          </a:custGeom>
          <a:solidFill>
            <a:srgbClr val="D3E5D7"/>
          </a:solidFill>
        </p:spPr>
      </p:pic>
      <p:sp>
        <p:nvSpPr>
          <p:cNvPr id="3" name="Title 2">
            <a:extLst>
              <a:ext uri="{FF2B5EF4-FFF2-40B4-BE49-F238E27FC236}">
                <a16:creationId xmlns:a16="http://schemas.microsoft.com/office/drawing/2014/main" id="{CA9BDA3E-9720-11FD-E11E-6AED064D8200}"/>
              </a:ext>
            </a:extLst>
          </p:cNvPr>
          <p:cNvSpPr>
            <a:spLocks noGrp="1"/>
          </p:cNvSpPr>
          <p:nvPr>
            <p:ph type="ctrTitle"/>
          </p:nvPr>
        </p:nvSpPr>
        <p:spPr/>
        <p:txBody>
          <a:bodyPr>
            <a:normAutofit fontScale="90000"/>
          </a:bodyPr>
          <a:lstStyle/>
          <a:p>
            <a:r>
              <a:rPr lang="en-US">
                <a:latin typeface="Stack Sans Text Medium"/>
              </a:rPr>
              <a:t>Hugh Baird Facilities</a:t>
            </a:r>
            <a:endParaRPr lang="en-US"/>
          </a:p>
        </p:txBody>
      </p:sp>
      <p:sp>
        <p:nvSpPr>
          <p:cNvPr id="4" name="Subtitle 3">
            <a:extLst>
              <a:ext uri="{FF2B5EF4-FFF2-40B4-BE49-F238E27FC236}">
                <a16:creationId xmlns:a16="http://schemas.microsoft.com/office/drawing/2014/main" id="{6DD1E29A-CF30-5000-F54A-568B1626B23D}"/>
              </a:ext>
            </a:extLst>
          </p:cNvPr>
          <p:cNvSpPr>
            <a:spLocks noGrp="1"/>
          </p:cNvSpPr>
          <p:nvPr>
            <p:ph type="subTitle" idx="1"/>
          </p:nvPr>
        </p:nvSpPr>
        <p:spPr/>
        <p:txBody>
          <a:bodyPr vert="horz" lIns="91440" tIns="45720" rIns="91440" bIns="45720" rtlCol="0" anchor="t">
            <a:normAutofit fontScale="85000" lnSpcReduction="20000"/>
          </a:bodyPr>
          <a:lstStyle/>
          <a:p>
            <a:r>
              <a:rPr lang="en-US">
                <a:latin typeface="Stack Sans Text Medium"/>
              </a:rPr>
              <a:t>Replicating Industry: Modular Build</a:t>
            </a:r>
            <a:endParaRPr lang="en-US"/>
          </a:p>
        </p:txBody>
      </p:sp>
      <p:sp>
        <p:nvSpPr>
          <p:cNvPr id="5" name="Text Placeholder 4">
            <a:extLst>
              <a:ext uri="{FF2B5EF4-FFF2-40B4-BE49-F238E27FC236}">
                <a16:creationId xmlns:a16="http://schemas.microsoft.com/office/drawing/2014/main" id="{8752D4E3-307B-389B-6697-64E7497F1588}"/>
              </a:ext>
            </a:extLst>
          </p:cNvPr>
          <p:cNvSpPr>
            <a:spLocks noGrp="1"/>
          </p:cNvSpPr>
          <p:nvPr>
            <p:ph type="body" sz="quarter" idx="11"/>
          </p:nvPr>
        </p:nvSpPr>
        <p:spPr/>
        <p:txBody>
          <a:bodyPr vert="horz" lIns="91440" tIns="45720" rIns="91440" bIns="45720" rtlCol="0" anchor="t">
            <a:normAutofit/>
          </a:bodyPr>
          <a:lstStyle/>
          <a:p>
            <a:r>
              <a:rPr lang="en-US">
                <a:latin typeface="Stack Sans Text"/>
              </a:rPr>
              <a:t>Hugh Baird College offers state of the art facilities, in order to best prepare students for industry. Some of these facilities include:</a:t>
            </a:r>
          </a:p>
          <a:p>
            <a:r>
              <a:rPr lang="en-US">
                <a:latin typeface="Stack Sans Text"/>
              </a:rPr>
              <a:t>A modular build facility whereby students can gain a realistic experience of working on a housing project. Some activities which are completed in this space would include aspects of 1st fix, 2nd fix and finishing joinery, as similar as possible to what site joiners would work on day to day. </a:t>
            </a:r>
            <a:endParaRPr lang="en-US"/>
          </a:p>
          <a:p>
            <a:r>
              <a:rPr lang="en-US">
                <a:latin typeface="Stack Sans Text"/>
              </a:rPr>
              <a:t>Kitchen fitting and bathroom fitting is also practiced in this space, allowing students studying different trades to work collaboratively together in accordance with a plan of works. This prepares students for benefits and challenges which they will come up against when working on site. </a:t>
            </a:r>
            <a:endParaRPr lang="en-US"/>
          </a:p>
          <a:p>
            <a:endParaRPr lang="en-US"/>
          </a:p>
          <a:p>
            <a:endParaRPr lang="en-US"/>
          </a:p>
        </p:txBody>
      </p:sp>
    </p:spTree>
    <p:extLst>
      <p:ext uri="{BB962C8B-B14F-4D97-AF65-F5344CB8AC3E}">
        <p14:creationId xmlns:p14="http://schemas.microsoft.com/office/powerpoint/2010/main" val="14766405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ED529C50-B4A5-6685-102D-47EFED4639A8}"/>
              </a:ext>
            </a:extLst>
          </p:cNvPr>
          <p:cNvPicPr>
            <a:picLocks noGrp="1" noChangeAspect="1"/>
          </p:cNvPicPr>
          <p:nvPr>
            <p:ph type="pic" sz="quarter" idx="13"/>
          </p:nvPr>
        </p:nvPicPr>
        <p:blipFill>
          <a:blip r:embed="rId2"/>
          <a:srcRect t="22596" b="22596"/>
          <a:stretch>
            <a:fillRect/>
          </a:stretch>
        </p:blipFill>
        <p:spPr>
          <a:xfrm>
            <a:off x="5169712" y="0"/>
            <a:ext cx="2576748" cy="1449421"/>
          </a:xfrm>
          <a:prstGeom prst="rect">
            <a:avLst/>
          </a:prstGeom>
        </p:spPr>
      </p:pic>
      <p:sp>
        <p:nvSpPr>
          <p:cNvPr id="3" name="Title 2">
            <a:extLst>
              <a:ext uri="{FF2B5EF4-FFF2-40B4-BE49-F238E27FC236}">
                <a16:creationId xmlns:a16="http://schemas.microsoft.com/office/drawing/2014/main" id="{DB210E38-7A66-CC7F-BD8E-D9DCD337FDEB}"/>
              </a:ext>
            </a:extLst>
          </p:cNvPr>
          <p:cNvSpPr>
            <a:spLocks noGrp="1"/>
          </p:cNvSpPr>
          <p:nvPr>
            <p:ph type="ctrTitle"/>
          </p:nvPr>
        </p:nvSpPr>
        <p:spPr/>
        <p:txBody>
          <a:bodyPr>
            <a:normAutofit fontScale="90000"/>
          </a:bodyPr>
          <a:lstStyle/>
          <a:p>
            <a:r>
              <a:rPr lang="en-GB"/>
              <a:t>Tools and Equipment Available</a:t>
            </a:r>
          </a:p>
        </p:txBody>
      </p:sp>
      <p:sp>
        <p:nvSpPr>
          <p:cNvPr id="4" name="Subtitle 3">
            <a:extLst>
              <a:ext uri="{FF2B5EF4-FFF2-40B4-BE49-F238E27FC236}">
                <a16:creationId xmlns:a16="http://schemas.microsoft.com/office/drawing/2014/main" id="{C3EE4143-81D8-8B88-46EA-BF0ADA39FD51}"/>
              </a:ext>
            </a:extLst>
          </p:cNvPr>
          <p:cNvSpPr>
            <a:spLocks noGrp="1"/>
          </p:cNvSpPr>
          <p:nvPr>
            <p:ph type="subTitle" idx="1"/>
          </p:nvPr>
        </p:nvSpPr>
        <p:spPr/>
        <p:txBody>
          <a:bodyPr>
            <a:normAutofit fontScale="85000" lnSpcReduction="20000"/>
          </a:bodyPr>
          <a:lstStyle/>
          <a:p>
            <a:r>
              <a:rPr lang="en-GB"/>
              <a:t>Highest Standard of Equipment</a:t>
            </a:r>
          </a:p>
        </p:txBody>
      </p:sp>
      <p:sp>
        <p:nvSpPr>
          <p:cNvPr id="5" name="Text Placeholder 4">
            <a:extLst>
              <a:ext uri="{FF2B5EF4-FFF2-40B4-BE49-F238E27FC236}">
                <a16:creationId xmlns:a16="http://schemas.microsoft.com/office/drawing/2014/main" id="{4C6D1542-9C0E-AE1C-11AA-72F0479DE37E}"/>
              </a:ext>
            </a:extLst>
          </p:cNvPr>
          <p:cNvSpPr>
            <a:spLocks noGrp="1"/>
          </p:cNvSpPr>
          <p:nvPr>
            <p:ph type="body" sz="quarter" idx="11"/>
          </p:nvPr>
        </p:nvSpPr>
        <p:spPr/>
        <p:txBody>
          <a:bodyPr/>
          <a:lstStyle/>
          <a:p>
            <a:r>
              <a:rPr lang="en-GB"/>
              <a:t>Hugh Baird College aims to give students the best experience possible when studying a trade. </a:t>
            </a:r>
          </a:p>
          <a:p>
            <a:r>
              <a:rPr lang="en-GB"/>
              <a:t>Including a CNC </a:t>
            </a:r>
            <a:r>
              <a:rPr lang="en-GB" err="1"/>
              <a:t>Stromab</a:t>
            </a:r>
            <a:r>
              <a:rPr lang="en-GB"/>
              <a:t> Machine, CNC Spindle Moulder, CNC Thicknesser, CNC wall saw. A comprehensive range of </a:t>
            </a:r>
            <a:r>
              <a:rPr lang="en-GB" err="1"/>
              <a:t>Festool</a:t>
            </a:r>
            <a:r>
              <a:rPr lang="en-GB"/>
              <a:t>, Dewalt, Makita and Milwaukee Portable Power Tools available for use. As well as this, a brand new Chain </a:t>
            </a:r>
            <a:r>
              <a:rPr lang="en-GB" err="1"/>
              <a:t>Morticer</a:t>
            </a:r>
            <a:r>
              <a:rPr lang="en-GB"/>
              <a:t> and framing table to best replicate what students will be using in modern </a:t>
            </a:r>
            <a:r>
              <a:rPr lang="en-GB" err="1"/>
              <a:t>insustry</a:t>
            </a:r>
            <a:r>
              <a:rPr lang="en-GB"/>
              <a:t>, teaching methods used in off-site manufacture. </a:t>
            </a:r>
          </a:p>
          <a:p>
            <a:r>
              <a:rPr lang="en-GB"/>
              <a:t>As well as this Hugh Baird College offers both internal and external training on modern industry machinery.</a:t>
            </a:r>
          </a:p>
        </p:txBody>
      </p:sp>
      <p:pic>
        <p:nvPicPr>
          <p:cNvPr id="7" name="Picture 6">
            <a:extLst>
              <a:ext uri="{FF2B5EF4-FFF2-40B4-BE49-F238E27FC236}">
                <a16:creationId xmlns:a16="http://schemas.microsoft.com/office/drawing/2014/main" id="{56543977-B08F-D3E2-F20A-070E5EDE8FF6}"/>
              </a:ext>
            </a:extLst>
          </p:cNvPr>
          <p:cNvPicPr>
            <a:picLocks noChangeAspect="1"/>
          </p:cNvPicPr>
          <p:nvPr/>
        </p:nvPicPr>
        <p:blipFill>
          <a:blip r:embed="rId3"/>
          <a:stretch>
            <a:fillRect/>
          </a:stretch>
        </p:blipFill>
        <p:spPr>
          <a:xfrm>
            <a:off x="7746460" y="-1"/>
            <a:ext cx="3333344" cy="1449421"/>
          </a:xfrm>
          <a:prstGeom prst="rect">
            <a:avLst/>
          </a:prstGeom>
        </p:spPr>
      </p:pic>
      <p:pic>
        <p:nvPicPr>
          <p:cNvPr id="8" name="Picture 7">
            <a:extLst>
              <a:ext uri="{FF2B5EF4-FFF2-40B4-BE49-F238E27FC236}">
                <a16:creationId xmlns:a16="http://schemas.microsoft.com/office/drawing/2014/main" id="{F130AAFD-04C3-3EA5-082E-D2709A4241DF}"/>
              </a:ext>
            </a:extLst>
          </p:cNvPr>
          <p:cNvPicPr>
            <a:picLocks noChangeAspect="1"/>
          </p:cNvPicPr>
          <p:nvPr/>
        </p:nvPicPr>
        <p:blipFill>
          <a:blip r:embed="rId4"/>
          <a:stretch>
            <a:fillRect/>
          </a:stretch>
        </p:blipFill>
        <p:spPr>
          <a:xfrm>
            <a:off x="5169713" y="1449420"/>
            <a:ext cx="2576748" cy="1449421"/>
          </a:xfrm>
          <a:prstGeom prst="rect">
            <a:avLst/>
          </a:prstGeom>
        </p:spPr>
      </p:pic>
      <p:pic>
        <p:nvPicPr>
          <p:cNvPr id="9" name="Picture 8">
            <a:extLst>
              <a:ext uri="{FF2B5EF4-FFF2-40B4-BE49-F238E27FC236}">
                <a16:creationId xmlns:a16="http://schemas.microsoft.com/office/drawing/2014/main" id="{E1B0AEB5-AD0C-369B-623D-9EF00BB1A179}"/>
              </a:ext>
            </a:extLst>
          </p:cNvPr>
          <p:cNvPicPr>
            <a:picLocks noChangeAspect="1"/>
          </p:cNvPicPr>
          <p:nvPr/>
        </p:nvPicPr>
        <p:blipFill>
          <a:blip r:embed="rId5"/>
          <a:stretch>
            <a:fillRect/>
          </a:stretch>
        </p:blipFill>
        <p:spPr>
          <a:xfrm>
            <a:off x="7746460" y="1449419"/>
            <a:ext cx="4210050" cy="1449421"/>
          </a:xfrm>
          <a:prstGeom prst="rect">
            <a:avLst/>
          </a:prstGeom>
        </p:spPr>
      </p:pic>
      <p:pic>
        <p:nvPicPr>
          <p:cNvPr id="10" name="Picture 9">
            <a:extLst>
              <a:ext uri="{FF2B5EF4-FFF2-40B4-BE49-F238E27FC236}">
                <a16:creationId xmlns:a16="http://schemas.microsoft.com/office/drawing/2014/main" id="{8AFF1B48-847C-522F-766B-D331DD88E9AB}"/>
              </a:ext>
            </a:extLst>
          </p:cNvPr>
          <p:cNvPicPr>
            <a:picLocks noChangeAspect="1"/>
          </p:cNvPicPr>
          <p:nvPr/>
        </p:nvPicPr>
        <p:blipFill>
          <a:blip r:embed="rId6"/>
          <a:stretch>
            <a:fillRect/>
          </a:stretch>
        </p:blipFill>
        <p:spPr>
          <a:xfrm>
            <a:off x="5058383" y="2794181"/>
            <a:ext cx="7042826" cy="2887291"/>
          </a:xfrm>
          <a:prstGeom prst="rect">
            <a:avLst/>
          </a:prstGeom>
        </p:spPr>
      </p:pic>
    </p:spTree>
    <p:extLst>
      <p:ext uri="{BB962C8B-B14F-4D97-AF65-F5344CB8AC3E}">
        <p14:creationId xmlns:p14="http://schemas.microsoft.com/office/powerpoint/2010/main" val="26307729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8A037-2B68-571D-9EB2-EDDE901D1EE6}"/>
              </a:ext>
            </a:extLst>
          </p:cNvPr>
          <p:cNvSpPr>
            <a:spLocks noGrp="1"/>
          </p:cNvSpPr>
          <p:nvPr>
            <p:ph type="ctrTitle"/>
          </p:nvPr>
        </p:nvSpPr>
        <p:spPr/>
        <p:txBody>
          <a:bodyPr>
            <a:normAutofit fontScale="90000"/>
          </a:bodyPr>
          <a:lstStyle/>
          <a:p>
            <a:r>
              <a:rPr lang="en-US">
                <a:latin typeface="Stack Sans Text Medium"/>
              </a:rPr>
              <a:t>Some Courses Offered Which Lead Onto House Building</a:t>
            </a:r>
            <a:endParaRPr lang="en-US"/>
          </a:p>
        </p:txBody>
      </p:sp>
      <p:sp>
        <p:nvSpPr>
          <p:cNvPr id="3" name="Subtitle 2">
            <a:extLst>
              <a:ext uri="{FF2B5EF4-FFF2-40B4-BE49-F238E27FC236}">
                <a16:creationId xmlns:a16="http://schemas.microsoft.com/office/drawing/2014/main" id="{3D886411-B7B3-D278-0566-3398FB7EEC76}"/>
              </a:ext>
            </a:extLst>
          </p:cNvPr>
          <p:cNvSpPr>
            <a:spLocks noGrp="1"/>
          </p:cNvSpPr>
          <p:nvPr>
            <p:ph type="subTitle" idx="1"/>
          </p:nvPr>
        </p:nvSpPr>
        <p:spPr/>
        <p:txBody>
          <a:bodyPr vert="horz" lIns="91440" tIns="45720" rIns="91440" bIns="45720" rtlCol="0" anchor="t">
            <a:normAutofit fontScale="85000" lnSpcReduction="20000"/>
          </a:bodyPr>
          <a:lstStyle/>
          <a:p>
            <a:r>
              <a:rPr lang="en-US">
                <a:latin typeface="Stack Sans Text Medium"/>
              </a:rPr>
              <a:t>Led by experienced tutors with trade background</a:t>
            </a:r>
            <a:endParaRPr lang="en-US"/>
          </a:p>
        </p:txBody>
      </p:sp>
      <p:sp>
        <p:nvSpPr>
          <p:cNvPr id="4" name="Text Placeholder 3">
            <a:extLst>
              <a:ext uri="{FF2B5EF4-FFF2-40B4-BE49-F238E27FC236}">
                <a16:creationId xmlns:a16="http://schemas.microsoft.com/office/drawing/2014/main" id="{BAB50E52-22F8-8850-E559-39462887CAE1}"/>
              </a:ext>
            </a:extLst>
          </p:cNvPr>
          <p:cNvSpPr>
            <a:spLocks noGrp="1"/>
          </p:cNvSpPr>
          <p:nvPr>
            <p:ph type="body" sz="quarter" idx="11"/>
          </p:nvPr>
        </p:nvSpPr>
        <p:spPr/>
        <p:txBody>
          <a:bodyPr>
            <a:normAutofit lnSpcReduction="10000"/>
          </a:bodyPr>
          <a:lstStyle/>
          <a:p>
            <a:r>
              <a:rPr lang="en-US" u="sng">
                <a:latin typeface="Stack Sans Text"/>
              </a:rPr>
              <a:t>Carpentry and Joinery</a:t>
            </a:r>
          </a:p>
          <a:p>
            <a:r>
              <a:rPr lang="en-US">
                <a:latin typeface="Stack Sans Text"/>
              </a:rPr>
              <a:t>Level 1 Diploma</a:t>
            </a:r>
          </a:p>
          <a:p>
            <a:r>
              <a:rPr lang="en-US">
                <a:latin typeface="Stack Sans Text"/>
              </a:rPr>
              <a:t>Level 2 Site Diploma</a:t>
            </a:r>
            <a:endParaRPr lang="en-US"/>
          </a:p>
          <a:p>
            <a:r>
              <a:rPr lang="en-US">
                <a:latin typeface="Stack Sans Text"/>
              </a:rPr>
              <a:t>Level 3 Site Diploma</a:t>
            </a:r>
          </a:p>
          <a:p>
            <a:r>
              <a:rPr lang="en-US">
                <a:latin typeface="Stack Sans Text"/>
              </a:rPr>
              <a:t>Multi Skills </a:t>
            </a:r>
          </a:p>
          <a:p>
            <a:r>
              <a:rPr lang="en-US">
                <a:latin typeface="Stack Sans Text"/>
              </a:rPr>
              <a:t>Level 2 Architectural Joinery</a:t>
            </a:r>
          </a:p>
        </p:txBody>
      </p:sp>
      <p:sp>
        <p:nvSpPr>
          <p:cNvPr id="5" name="Text Placeholder 4">
            <a:extLst>
              <a:ext uri="{FF2B5EF4-FFF2-40B4-BE49-F238E27FC236}">
                <a16:creationId xmlns:a16="http://schemas.microsoft.com/office/drawing/2014/main" id="{9B83C1D2-20E7-FE06-BBF0-E9C552806844}"/>
              </a:ext>
            </a:extLst>
          </p:cNvPr>
          <p:cNvSpPr>
            <a:spLocks noGrp="1"/>
          </p:cNvSpPr>
          <p:nvPr>
            <p:ph type="body" sz="quarter" idx="13"/>
          </p:nvPr>
        </p:nvSpPr>
        <p:spPr/>
        <p:txBody>
          <a:bodyPr/>
          <a:lstStyle/>
          <a:p>
            <a:r>
              <a:rPr lang="en-US" u="sng">
                <a:latin typeface="Stack Sans Text"/>
              </a:rPr>
              <a:t>Plumbing</a:t>
            </a:r>
            <a:endParaRPr lang="en-US" u="sng"/>
          </a:p>
          <a:p>
            <a:r>
              <a:rPr lang="en-US">
                <a:latin typeface="Stack Sans Text"/>
              </a:rPr>
              <a:t>Plumbing level 1 </a:t>
            </a:r>
          </a:p>
          <a:p>
            <a:r>
              <a:rPr lang="en-US">
                <a:latin typeface="Stack Sans Text"/>
              </a:rPr>
              <a:t>Plumbing Level 2</a:t>
            </a:r>
          </a:p>
          <a:p>
            <a:r>
              <a:rPr lang="en-US">
                <a:latin typeface="Stack Sans Text"/>
              </a:rPr>
              <a:t>Plumbing and Domestic Heating Level 3</a:t>
            </a:r>
          </a:p>
          <a:p>
            <a:endParaRPr lang="en-US">
              <a:latin typeface="Stack Sans Text"/>
            </a:endParaRPr>
          </a:p>
        </p:txBody>
      </p:sp>
      <p:sp>
        <p:nvSpPr>
          <p:cNvPr id="6" name="Text Placeholder 5">
            <a:extLst>
              <a:ext uri="{FF2B5EF4-FFF2-40B4-BE49-F238E27FC236}">
                <a16:creationId xmlns:a16="http://schemas.microsoft.com/office/drawing/2014/main" id="{559F0991-9EB0-E85F-7697-96D0FBFA412A}"/>
              </a:ext>
            </a:extLst>
          </p:cNvPr>
          <p:cNvSpPr>
            <a:spLocks noGrp="1"/>
          </p:cNvSpPr>
          <p:nvPr>
            <p:ph type="body" sz="quarter" idx="14"/>
          </p:nvPr>
        </p:nvSpPr>
        <p:spPr/>
        <p:txBody>
          <a:bodyPr/>
          <a:lstStyle/>
          <a:p>
            <a:r>
              <a:rPr lang="en-US" u="sng">
                <a:latin typeface="Stack Sans Text"/>
              </a:rPr>
              <a:t>Electrical Installations</a:t>
            </a:r>
            <a:endParaRPr lang="en-US" u="sng"/>
          </a:p>
          <a:p>
            <a:r>
              <a:rPr lang="en-US">
                <a:latin typeface="Stack Sans Text"/>
              </a:rPr>
              <a:t>Electrical Installations Level 1</a:t>
            </a:r>
          </a:p>
          <a:p>
            <a:r>
              <a:rPr lang="en-US">
                <a:latin typeface="Stack Sans Text"/>
              </a:rPr>
              <a:t>Electrical Installations Level 2</a:t>
            </a:r>
            <a:endParaRPr lang="en-US"/>
          </a:p>
          <a:p>
            <a:r>
              <a:rPr lang="en-US">
                <a:latin typeface="Stack Sans Text"/>
              </a:rPr>
              <a:t>Electrical Installations Level 3</a:t>
            </a:r>
            <a:endParaRPr lang="en-US"/>
          </a:p>
        </p:txBody>
      </p:sp>
      <p:sp>
        <p:nvSpPr>
          <p:cNvPr id="7" name="Text Placeholder 6">
            <a:extLst>
              <a:ext uri="{FF2B5EF4-FFF2-40B4-BE49-F238E27FC236}">
                <a16:creationId xmlns:a16="http://schemas.microsoft.com/office/drawing/2014/main" id="{A3714E5B-E216-A43B-1586-BE2FF734712D}"/>
              </a:ext>
            </a:extLst>
          </p:cNvPr>
          <p:cNvSpPr>
            <a:spLocks noGrp="1"/>
          </p:cNvSpPr>
          <p:nvPr>
            <p:ph type="body" sz="quarter" idx="15"/>
          </p:nvPr>
        </p:nvSpPr>
        <p:spPr/>
        <p:txBody>
          <a:bodyPr/>
          <a:lstStyle/>
          <a:p>
            <a:r>
              <a:rPr lang="en-US" u="sng">
                <a:latin typeface="Stack Sans Text"/>
              </a:rPr>
              <a:t>Wet Trades </a:t>
            </a:r>
          </a:p>
          <a:p>
            <a:r>
              <a:rPr lang="en-US">
                <a:latin typeface="Stack Sans Text"/>
              </a:rPr>
              <a:t>Bricklaying Level 1</a:t>
            </a:r>
            <a:endParaRPr lang="en-US"/>
          </a:p>
          <a:p>
            <a:r>
              <a:rPr lang="en-US">
                <a:latin typeface="Stack Sans Text"/>
              </a:rPr>
              <a:t>Bricklaying Level 2</a:t>
            </a:r>
          </a:p>
          <a:p>
            <a:r>
              <a:rPr lang="en-US">
                <a:latin typeface="Stack Sans Text"/>
              </a:rPr>
              <a:t>Plastering Level 1</a:t>
            </a:r>
          </a:p>
        </p:txBody>
      </p:sp>
    </p:spTree>
    <p:extLst>
      <p:ext uri="{BB962C8B-B14F-4D97-AF65-F5344CB8AC3E}">
        <p14:creationId xmlns:p14="http://schemas.microsoft.com/office/powerpoint/2010/main" val="20793886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a:extLst>
            <a:ext uri="{FF2B5EF4-FFF2-40B4-BE49-F238E27FC236}">
              <a16:creationId xmlns:a16="http://schemas.microsoft.com/office/drawing/2014/main" id="{A5728A94-9B66-00F9-F3A7-3CC7603E134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40D6983-73A4-EF1D-3C94-8C54C076603A}"/>
              </a:ext>
            </a:extLst>
          </p:cNvPr>
          <p:cNvPicPr>
            <a:picLocks noChangeAspect="1"/>
          </p:cNvPicPr>
          <p:nvPr/>
        </p:nvPicPr>
        <p:blipFill>
          <a:blip r:embed="rId3"/>
          <a:stretch>
            <a:fillRect/>
          </a:stretch>
        </p:blipFill>
        <p:spPr>
          <a:xfrm>
            <a:off x="300013" y="870027"/>
            <a:ext cx="5373820" cy="5568873"/>
          </a:xfrm>
          <a:prstGeom prst="rect">
            <a:avLst/>
          </a:prstGeom>
        </p:spPr>
      </p:pic>
      <p:pic>
        <p:nvPicPr>
          <p:cNvPr id="5" name="Picture 4">
            <a:extLst>
              <a:ext uri="{FF2B5EF4-FFF2-40B4-BE49-F238E27FC236}">
                <a16:creationId xmlns:a16="http://schemas.microsoft.com/office/drawing/2014/main" id="{4B1D84AC-D2B3-E739-8A47-090EC9019DA9}"/>
              </a:ext>
            </a:extLst>
          </p:cNvPr>
          <p:cNvPicPr>
            <a:picLocks noChangeAspect="1"/>
          </p:cNvPicPr>
          <p:nvPr/>
        </p:nvPicPr>
        <p:blipFill>
          <a:blip r:embed="rId4"/>
          <a:srcRect l="22204" t="25572" r="28158" b="161"/>
          <a:stretch>
            <a:fillRect/>
          </a:stretch>
        </p:blipFill>
        <p:spPr>
          <a:xfrm>
            <a:off x="5673832" y="1105603"/>
            <a:ext cx="5839121" cy="4524487"/>
          </a:xfrm>
          <a:prstGeom prst="rect">
            <a:avLst/>
          </a:prstGeom>
        </p:spPr>
      </p:pic>
      <p:sp>
        <p:nvSpPr>
          <p:cNvPr id="4" name="Title 3">
            <a:extLst>
              <a:ext uri="{FF2B5EF4-FFF2-40B4-BE49-F238E27FC236}">
                <a16:creationId xmlns:a16="http://schemas.microsoft.com/office/drawing/2014/main" id="{BCD6F0DC-8494-B885-2879-6CC2029F56DE}"/>
              </a:ext>
            </a:extLst>
          </p:cNvPr>
          <p:cNvSpPr>
            <a:spLocks noGrp="1"/>
          </p:cNvSpPr>
          <p:nvPr>
            <p:ph type="ctrTitle"/>
          </p:nvPr>
        </p:nvSpPr>
        <p:spPr>
          <a:xfrm>
            <a:off x="750909" y="1466146"/>
            <a:ext cx="4922923" cy="541204"/>
          </a:xfrm>
        </p:spPr>
        <p:txBody>
          <a:bodyPr/>
          <a:lstStyle/>
          <a:p>
            <a:r>
              <a:rPr lang="en-GB" b="1">
                <a:latin typeface="Stack Sans Text Medium"/>
              </a:rPr>
              <a:t>Housekeeping</a:t>
            </a:r>
          </a:p>
        </p:txBody>
      </p:sp>
      <p:sp>
        <p:nvSpPr>
          <p:cNvPr id="3" name="Text Placeholder 2">
            <a:extLst>
              <a:ext uri="{FF2B5EF4-FFF2-40B4-BE49-F238E27FC236}">
                <a16:creationId xmlns:a16="http://schemas.microsoft.com/office/drawing/2014/main" id="{A9CD1B82-5426-865A-A598-D8203C68CD2F}"/>
              </a:ext>
            </a:extLst>
          </p:cNvPr>
          <p:cNvSpPr>
            <a:spLocks noGrp="1"/>
          </p:cNvSpPr>
          <p:nvPr>
            <p:ph type="body" sz="half" idx="14"/>
          </p:nvPr>
        </p:nvSpPr>
        <p:spPr>
          <a:xfrm>
            <a:off x="750909" y="2635017"/>
            <a:ext cx="4922923" cy="3117380"/>
          </a:xfrm>
        </p:spPr>
        <p:txBody>
          <a:bodyPr/>
          <a:lstStyle/>
          <a:p>
            <a:pPr marL="342900" indent="-342900">
              <a:buFont typeface="Arial" panose="020B0604020202020204" pitchFamily="34" charset="0"/>
              <a:buChar char="•"/>
            </a:pPr>
            <a:r>
              <a:rPr lang="en-GB">
                <a:latin typeface="Stack Sans Text Medium"/>
                <a:cs typeface="Times New Roman" panose="02020603050405020304" pitchFamily="18" charset="0"/>
              </a:rPr>
              <a:t>1 hour session, with up to 30 minutes at the end for Q&amp;A</a:t>
            </a:r>
          </a:p>
          <a:p>
            <a:pPr marL="342900" indent="-342900">
              <a:buFont typeface="Arial" panose="020B0604020202020204" pitchFamily="34" charset="0"/>
              <a:buChar char="•"/>
            </a:pPr>
            <a:r>
              <a:rPr lang="en-GB">
                <a:latin typeface="Stack Sans Text Medium"/>
                <a:cs typeface="Times New Roman" panose="02020603050405020304" pitchFamily="18" charset="0"/>
              </a:rPr>
              <a:t>Feel free to pose questions throughout the session via the Q&amp;A function</a:t>
            </a:r>
          </a:p>
          <a:p>
            <a:pPr marL="342900" indent="-342900">
              <a:buFont typeface="Arial" panose="020B0604020202020204" pitchFamily="34" charset="0"/>
              <a:buChar char="•"/>
            </a:pPr>
            <a:r>
              <a:rPr lang="en-GB">
                <a:latin typeface="Stack Sans Text Medium"/>
                <a:cs typeface="Times New Roman" panose="02020603050405020304" pitchFamily="18" charset="0"/>
              </a:rPr>
              <a:t>A recording of the session will be circulated and made available on the HBF website.</a:t>
            </a:r>
          </a:p>
        </p:txBody>
      </p:sp>
      <p:sp>
        <p:nvSpPr>
          <p:cNvPr id="8" name="Arrow: Right 7">
            <a:extLst>
              <a:ext uri="{FF2B5EF4-FFF2-40B4-BE49-F238E27FC236}">
                <a16:creationId xmlns:a16="http://schemas.microsoft.com/office/drawing/2014/main" id="{A7703522-A749-0109-D0D5-5928E023840A}"/>
              </a:ext>
            </a:extLst>
          </p:cNvPr>
          <p:cNvSpPr/>
          <p:nvPr/>
        </p:nvSpPr>
        <p:spPr>
          <a:xfrm rot="5400000">
            <a:off x="9438708" y="4386810"/>
            <a:ext cx="996696" cy="490880"/>
          </a:xfrm>
          <a:prstGeom prst="rightArrow">
            <a:avLst>
              <a:gd name="adj1" fmla="val 37711"/>
              <a:gd name="adj2" fmla="val 5000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655388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BE38F9-D5A1-85B5-4B68-5EDB66291C7B}"/>
              </a:ext>
            </a:extLst>
          </p:cNvPr>
          <p:cNvSpPr>
            <a:spLocks noGrp="1"/>
          </p:cNvSpPr>
          <p:nvPr>
            <p:ph type="ctrTitle"/>
          </p:nvPr>
        </p:nvSpPr>
        <p:spPr/>
        <p:txBody>
          <a:bodyPr>
            <a:normAutofit fontScale="90000"/>
          </a:bodyPr>
          <a:lstStyle/>
          <a:p>
            <a:r>
              <a:rPr lang="en-US">
                <a:latin typeface="Stack Sans Text Medium"/>
              </a:rPr>
              <a:t>Professional Construction</a:t>
            </a:r>
            <a:endParaRPr lang="en-US"/>
          </a:p>
        </p:txBody>
      </p:sp>
      <p:sp>
        <p:nvSpPr>
          <p:cNvPr id="4" name="Subtitle 3">
            <a:extLst>
              <a:ext uri="{FF2B5EF4-FFF2-40B4-BE49-F238E27FC236}">
                <a16:creationId xmlns:a16="http://schemas.microsoft.com/office/drawing/2014/main" id="{AF471A95-D0F1-D1CA-8D08-D60ED22933A0}"/>
              </a:ext>
            </a:extLst>
          </p:cNvPr>
          <p:cNvSpPr>
            <a:spLocks noGrp="1"/>
          </p:cNvSpPr>
          <p:nvPr>
            <p:ph type="subTitle" idx="1"/>
          </p:nvPr>
        </p:nvSpPr>
        <p:spPr/>
        <p:txBody>
          <a:bodyPr vert="horz" lIns="91440" tIns="45720" rIns="91440" bIns="45720" rtlCol="0" anchor="t">
            <a:normAutofit fontScale="85000" lnSpcReduction="20000"/>
          </a:bodyPr>
          <a:lstStyle/>
          <a:p>
            <a:r>
              <a:rPr lang="en-US">
                <a:latin typeface="Stack Sans Text Medium"/>
              </a:rPr>
              <a:t>Progression to Higher Education</a:t>
            </a:r>
            <a:endParaRPr lang="en-US"/>
          </a:p>
        </p:txBody>
      </p:sp>
      <p:sp>
        <p:nvSpPr>
          <p:cNvPr id="5" name="Text Placeholder 4">
            <a:extLst>
              <a:ext uri="{FF2B5EF4-FFF2-40B4-BE49-F238E27FC236}">
                <a16:creationId xmlns:a16="http://schemas.microsoft.com/office/drawing/2014/main" id="{6CA5B65D-BE3E-1B16-CF5A-E60F439759BD}"/>
              </a:ext>
            </a:extLst>
          </p:cNvPr>
          <p:cNvSpPr>
            <a:spLocks noGrp="1"/>
          </p:cNvSpPr>
          <p:nvPr>
            <p:ph type="body" sz="quarter" idx="11"/>
          </p:nvPr>
        </p:nvSpPr>
        <p:spPr/>
        <p:txBody>
          <a:bodyPr vert="horz" lIns="91440" tIns="45720" rIns="91440" bIns="45720" rtlCol="0" anchor="t">
            <a:normAutofit/>
          </a:bodyPr>
          <a:lstStyle/>
          <a:p>
            <a:r>
              <a:rPr lang="en-US">
                <a:latin typeface="Stack Sans Text"/>
              </a:rPr>
              <a:t>As well as offering courses in trade subjects, Hugh Baird College also offers T-Level Foundation Year in Construction, as well as T-Level Design, Surveying and Planning in Construction. </a:t>
            </a:r>
          </a:p>
          <a:p>
            <a:r>
              <a:rPr lang="en-US">
                <a:latin typeface="Stack Sans Text"/>
              </a:rPr>
              <a:t>This course prepares students for a career in professional construction/progression to apprenticeship or higher education.</a:t>
            </a:r>
          </a:p>
          <a:p>
            <a:r>
              <a:rPr lang="en-US">
                <a:latin typeface="Stack Sans Text"/>
              </a:rPr>
              <a:t>These courses have high rates of progression onto Degrees/Degree Apprenticeships within the Buit Environment. </a:t>
            </a:r>
          </a:p>
          <a:p>
            <a:r>
              <a:rPr lang="en-US">
                <a:latin typeface="Stack Sans Text"/>
              </a:rPr>
              <a:t>This aims to target the demand for UK construction professionals.</a:t>
            </a:r>
            <a:endParaRPr lang="en-US"/>
          </a:p>
        </p:txBody>
      </p:sp>
      <p:pic>
        <p:nvPicPr>
          <p:cNvPr id="2" name="Picture Placeholder 1">
            <a:extLst>
              <a:ext uri="{FF2B5EF4-FFF2-40B4-BE49-F238E27FC236}">
                <a16:creationId xmlns:a16="http://schemas.microsoft.com/office/drawing/2014/main" id="{B1F48A5A-726B-EB04-AD87-00923DF3B44C}"/>
              </a:ext>
            </a:extLst>
          </p:cNvPr>
          <p:cNvPicPr>
            <a:picLocks noGrp="1" noChangeAspect="1"/>
          </p:cNvPicPr>
          <p:nvPr>
            <p:ph type="pic" sz="quarter" idx="13"/>
          </p:nvPr>
        </p:nvPicPr>
        <p:blipFill>
          <a:blip r:embed="rId2"/>
          <a:srcRect t="1168" b="1168"/>
          <a:stretch>
            <a:fillRect/>
          </a:stretch>
        </p:blipFill>
        <p:spPr>
          <a:xfrm>
            <a:off x="5299411" y="1536970"/>
            <a:ext cx="6727218" cy="3784060"/>
          </a:xfrm>
          <a:prstGeom prst="rect">
            <a:avLst/>
          </a:prstGeom>
        </p:spPr>
      </p:pic>
    </p:spTree>
    <p:extLst>
      <p:ext uri="{BB962C8B-B14F-4D97-AF65-F5344CB8AC3E}">
        <p14:creationId xmlns:p14="http://schemas.microsoft.com/office/powerpoint/2010/main" val="24899539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EFF6F-49A0-3DDA-739C-41EA5DF33B92}"/>
              </a:ext>
            </a:extLst>
          </p:cNvPr>
          <p:cNvSpPr>
            <a:spLocks noGrp="1"/>
          </p:cNvSpPr>
          <p:nvPr>
            <p:ph type="ctrTitle"/>
          </p:nvPr>
        </p:nvSpPr>
        <p:spPr/>
        <p:txBody>
          <a:bodyPr>
            <a:normAutofit fontScale="90000"/>
          </a:bodyPr>
          <a:lstStyle/>
          <a:p>
            <a:r>
              <a:rPr lang="en-US"/>
              <a:t>Alternative Construction Courses</a:t>
            </a:r>
          </a:p>
        </p:txBody>
      </p:sp>
      <p:sp>
        <p:nvSpPr>
          <p:cNvPr id="3" name="Subtitle 2">
            <a:extLst>
              <a:ext uri="{FF2B5EF4-FFF2-40B4-BE49-F238E27FC236}">
                <a16:creationId xmlns:a16="http://schemas.microsoft.com/office/drawing/2014/main" id="{492FABE2-AA4C-D9B4-176D-45352A97CCEE}"/>
              </a:ext>
            </a:extLst>
          </p:cNvPr>
          <p:cNvSpPr>
            <a:spLocks noGrp="1"/>
          </p:cNvSpPr>
          <p:nvPr>
            <p:ph type="subTitle" idx="1"/>
          </p:nvPr>
        </p:nvSpPr>
        <p:spPr/>
        <p:txBody>
          <a:bodyPr>
            <a:normAutofit fontScale="85000" lnSpcReduction="20000"/>
          </a:bodyPr>
          <a:lstStyle/>
          <a:p>
            <a:r>
              <a:rPr lang="en-US"/>
              <a:t>Short Courses and Evening Courses</a:t>
            </a:r>
          </a:p>
        </p:txBody>
      </p:sp>
      <p:sp>
        <p:nvSpPr>
          <p:cNvPr id="4" name="Text Placeholder 3">
            <a:extLst>
              <a:ext uri="{FF2B5EF4-FFF2-40B4-BE49-F238E27FC236}">
                <a16:creationId xmlns:a16="http://schemas.microsoft.com/office/drawing/2014/main" id="{0ADA198F-26BD-DF60-CD77-32E19EC2F15D}"/>
              </a:ext>
            </a:extLst>
          </p:cNvPr>
          <p:cNvSpPr>
            <a:spLocks noGrp="1"/>
          </p:cNvSpPr>
          <p:nvPr>
            <p:ph type="body" sz="quarter" idx="11"/>
          </p:nvPr>
        </p:nvSpPr>
        <p:spPr/>
        <p:txBody>
          <a:bodyPr/>
          <a:lstStyle/>
          <a:p>
            <a:r>
              <a:rPr lang="en-US"/>
              <a:t>As well as studying on a full-time course in Hugh Baird, there is also an opportunity for adult learners to embark on a career within the Construction Industry.</a:t>
            </a:r>
          </a:p>
          <a:p>
            <a:r>
              <a:rPr lang="en-US"/>
              <a:t>There is a Construction DIY course offered at Hugh Baird college, with an option to study during the daytime or of an evening. This course teaches the fundamental skills to carry out basic DIY, as well as giving individuals the opportunity to progress onto a full-time course at Hugh Baird College. </a:t>
            </a:r>
          </a:p>
          <a:p>
            <a:r>
              <a:rPr lang="en-US"/>
              <a:t>This short course is offered to Adults within the Liverpool City Region, without a fee. </a:t>
            </a:r>
          </a:p>
        </p:txBody>
      </p:sp>
      <p:pic>
        <p:nvPicPr>
          <p:cNvPr id="5" name="Picture 4">
            <a:extLst>
              <a:ext uri="{FF2B5EF4-FFF2-40B4-BE49-F238E27FC236}">
                <a16:creationId xmlns:a16="http://schemas.microsoft.com/office/drawing/2014/main" id="{6CC2C806-1469-38D2-EAC6-70D1C5D33DA0}"/>
              </a:ext>
            </a:extLst>
          </p:cNvPr>
          <p:cNvPicPr>
            <a:picLocks noChangeAspect="1"/>
          </p:cNvPicPr>
          <p:nvPr/>
        </p:nvPicPr>
        <p:blipFill>
          <a:blip r:embed="rId2"/>
          <a:stretch>
            <a:fillRect/>
          </a:stretch>
        </p:blipFill>
        <p:spPr>
          <a:xfrm>
            <a:off x="6506183" y="2931373"/>
            <a:ext cx="5285150" cy="2642575"/>
          </a:xfrm>
          <a:prstGeom prst="rect">
            <a:avLst/>
          </a:prstGeom>
        </p:spPr>
      </p:pic>
    </p:spTree>
    <p:extLst>
      <p:ext uri="{BB962C8B-B14F-4D97-AF65-F5344CB8AC3E}">
        <p14:creationId xmlns:p14="http://schemas.microsoft.com/office/powerpoint/2010/main" val="22169220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7078CD4A-101E-EEEB-1574-301EE6D6291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17FBC25-F830-1C69-E06B-D0DB127A0A0F}"/>
              </a:ext>
            </a:extLst>
          </p:cNvPr>
          <p:cNvSpPr txBox="1">
            <a:spLocks noGrp="1"/>
          </p:cNvSpPr>
          <p:nvPr>
            <p:ph type="ctrTitle"/>
          </p:nvPr>
        </p:nvSpPr>
        <p:spPr>
          <a:xfrm>
            <a:off x="690287" y="3278197"/>
            <a:ext cx="9715917" cy="701731"/>
          </a:xfrm>
          <a:prstGeom prst="rect">
            <a:avLst/>
          </a:prstGeom>
          <a:noFill/>
        </p:spPr>
        <p:txBody>
          <a:bodyPr wrap="square" lIns="91440" tIns="45720" rIns="91440" bIns="45720" rtlCol="0" anchor="t">
            <a:spAutoFit/>
          </a:bodyPr>
          <a:lstStyle/>
          <a:p>
            <a:r>
              <a:rPr lang="en-GB" sz="4400" b="1">
                <a:solidFill>
                  <a:schemeClr val="bg2"/>
                </a:solidFill>
                <a:latin typeface="Stack Sans Text Medium"/>
                <a:ea typeface="ＭＳ Ｐゴシック"/>
                <a:cs typeface="Arial"/>
              </a:rPr>
              <a:t>Questions</a:t>
            </a:r>
          </a:p>
        </p:txBody>
      </p:sp>
      <p:pic>
        <p:nvPicPr>
          <p:cNvPr id="4" name="Picture 3">
            <a:extLst>
              <a:ext uri="{FF2B5EF4-FFF2-40B4-BE49-F238E27FC236}">
                <a16:creationId xmlns:a16="http://schemas.microsoft.com/office/drawing/2014/main" id="{F5B5A9FB-0745-7DF1-A4C0-9B37B1CD8A2E}"/>
              </a:ext>
            </a:extLst>
          </p:cNvPr>
          <p:cNvPicPr>
            <a:picLocks noChangeAspect="1"/>
          </p:cNvPicPr>
          <p:nvPr/>
        </p:nvPicPr>
        <p:blipFill>
          <a:blip r:embed="rId2"/>
          <a:stretch>
            <a:fillRect/>
          </a:stretch>
        </p:blipFill>
        <p:spPr>
          <a:xfrm>
            <a:off x="8477794" y="2516938"/>
            <a:ext cx="3714206" cy="4341062"/>
          </a:xfrm>
          <a:prstGeom prst="rect">
            <a:avLst/>
          </a:prstGeom>
        </p:spPr>
      </p:pic>
    </p:spTree>
    <p:extLst>
      <p:ext uri="{BB962C8B-B14F-4D97-AF65-F5344CB8AC3E}">
        <p14:creationId xmlns:p14="http://schemas.microsoft.com/office/powerpoint/2010/main" val="40342506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a:extLst>
            <a:ext uri="{FF2B5EF4-FFF2-40B4-BE49-F238E27FC236}">
              <a16:creationId xmlns:a16="http://schemas.microsoft.com/office/drawing/2014/main" id="{AB77B78C-F604-BC38-8B16-A67A1F7A773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8302F8C-3761-86DD-CF62-2423ACF3BB40}"/>
              </a:ext>
            </a:extLst>
          </p:cNvPr>
          <p:cNvSpPr txBox="1">
            <a:spLocks noGrp="1"/>
          </p:cNvSpPr>
          <p:nvPr>
            <p:ph type="ctrTitle"/>
          </p:nvPr>
        </p:nvSpPr>
        <p:spPr>
          <a:xfrm>
            <a:off x="804672" y="2039359"/>
            <a:ext cx="9715917" cy="701731"/>
          </a:xfrm>
          <a:prstGeom prst="rect">
            <a:avLst/>
          </a:prstGeom>
          <a:noFill/>
        </p:spPr>
        <p:txBody>
          <a:bodyPr wrap="square" lIns="91440" tIns="45720" rIns="91440" bIns="45720" rtlCol="0" anchor="t">
            <a:spAutoFit/>
          </a:bodyPr>
          <a:lstStyle/>
          <a:p>
            <a:r>
              <a:rPr lang="en-GB" sz="4400" b="1"/>
              <a:t>Thank you for joining us</a:t>
            </a:r>
            <a:endParaRPr lang="en-GB" sz="4400" b="1">
              <a:latin typeface="Stack Sans Text Medium"/>
              <a:ea typeface="ＭＳ Ｐゴシック"/>
              <a:cs typeface="Arial"/>
            </a:endParaRPr>
          </a:p>
        </p:txBody>
      </p:sp>
      <p:pic>
        <p:nvPicPr>
          <p:cNvPr id="3" name="Picture 2">
            <a:extLst>
              <a:ext uri="{FF2B5EF4-FFF2-40B4-BE49-F238E27FC236}">
                <a16:creationId xmlns:a16="http://schemas.microsoft.com/office/drawing/2014/main" id="{FD85A3E4-9C2F-AEE4-2C25-B8E7F3E03532}"/>
              </a:ext>
            </a:extLst>
          </p:cNvPr>
          <p:cNvPicPr>
            <a:picLocks noChangeAspect="1"/>
          </p:cNvPicPr>
          <p:nvPr/>
        </p:nvPicPr>
        <p:blipFill>
          <a:blip r:embed="rId2"/>
          <a:stretch>
            <a:fillRect/>
          </a:stretch>
        </p:blipFill>
        <p:spPr>
          <a:xfrm>
            <a:off x="8477794" y="2516938"/>
            <a:ext cx="3714206" cy="4341062"/>
          </a:xfrm>
          <a:prstGeom prst="rect">
            <a:avLst/>
          </a:prstGeom>
        </p:spPr>
      </p:pic>
      <p:pic>
        <p:nvPicPr>
          <p:cNvPr id="2" name="Picture 1">
            <a:extLst>
              <a:ext uri="{FF2B5EF4-FFF2-40B4-BE49-F238E27FC236}">
                <a16:creationId xmlns:a16="http://schemas.microsoft.com/office/drawing/2014/main" id="{BF997B74-B0C2-7236-313F-205F8B878F73}"/>
              </a:ext>
            </a:extLst>
          </p:cNvPr>
          <p:cNvPicPr>
            <a:picLocks noChangeAspect="1"/>
          </p:cNvPicPr>
          <p:nvPr/>
        </p:nvPicPr>
        <p:blipFill>
          <a:blip r:embed="rId3">
            <a:extLst>
              <a:ext uri="{28A0092B-C50C-407E-A947-70E740481C1C}">
                <a14:useLocalDpi xmlns:a14="http://schemas.microsoft.com/office/drawing/2010/main" val="0"/>
              </a:ext>
            </a:extLst>
          </a:blip>
          <a:srcRect l="16695" t="20672" r="18298" b="19419"/>
          <a:stretch>
            <a:fillRect/>
          </a:stretch>
        </p:blipFill>
        <p:spPr>
          <a:xfrm>
            <a:off x="9093925" y="3488303"/>
            <a:ext cx="2468880" cy="3302286"/>
          </a:xfrm>
          <a:prstGeom prst="rect">
            <a:avLst/>
          </a:prstGeom>
        </p:spPr>
      </p:pic>
      <p:sp>
        <p:nvSpPr>
          <p:cNvPr id="4" name="TextBox 3">
            <a:extLst>
              <a:ext uri="{FF2B5EF4-FFF2-40B4-BE49-F238E27FC236}">
                <a16:creationId xmlns:a16="http://schemas.microsoft.com/office/drawing/2014/main" id="{C7F1AEE7-4DB7-5302-D364-2E24CA65FC9B}"/>
              </a:ext>
            </a:extLst>
          </p:cNvPr>
          <p:cNvSpPr txBox="1"/>
          <p:nvPr/>
        </p:nvSpPr>
        <p:spPr>
          <a:xfrm>
            <a:off x="804672" y="3023308"/>
            <a:ext cx="7031736" cy="2585323"/>
          </a:xfrm>
          <a:prstGeom prst="rect">
            <a:avLst/>
          </a:prstGeom>
          <a:noFill/>
        </p:spPr>
        <p:txBody>
          <a:bodyPr wrap="square" rtlCol="0">
            <a:spAutoFit/>
          </a:bodyPr>
          <a:lstStyle/>
          <a:p>
            <a:pPr marL="457200" indent="-457200">
              <a:buFont typeface="Arial" panose="020B0604020202020204" pitchFamily="34" charset="0"/>
              <a:buChar char="•"/>
            </a:pPr>
            <a:r>
              <a:rPr lang="en-GB" sz="2400">
                <a:latin typeface="Stack Sans Text Medium"/>
                <a:ea typeface="ＭＳ Ｐゴシック"/>
                <a:cs typeface="Arial"/>
              </a:rPr>
              <a:t>Follow us on LinkedIn: </a:t>
            </a:r>
            <a:r>
              <a:rPr lang="en-GB" sz="2400" b="1">
                <a:latin typeface="Stack Sans Text Medium"/>
                <a:ea typeface="ＭＳ Ｐゴシック"/>
                <a:cs typeface="Arial"/>
              </a:rPr>
              <a:t>the-home-builders-federation</a:t>
            </a:r>
            <a:endParaRPr lang="en-GB" sz="2400" b="1">
              <a:latin typeface="Stack Sans Text Medium"/>
              <a:cs typeface="Arial"/>
            </a:endParaRPr>
          </a:p>
          <a:p>
            <a:pPr marL="457200" indent="-457200">
              <a:buFont typeface="Arial" panose="020B0604020202020204" pitchFamily="34" charset="0"/>
              <a:buChar char="•"/>
            </a:pPr>
            <a:r>
              <a:rPr lang="en-GB" sz="2400">
                <a:latin typeface="Stack Sans Text Medium"/>
                <a:ea typeface="ＭＳ Ｐゴシック"/>
                <a:cs typeface="Arial"/>
              </a:rPr>
              <a:t>And X: </a:t>
            </a:r>
            <a:r>
              <a:rPr lang="en-GB" sz="2400" b="1">
                <a:latin typeface="Stack Sans Text Medium"/>
                <a:ea typeface="ＭＳ Ｐゴシック"/>
                <a:cs typeface="Arial"/>
              </a:rPr>
              <a:t>@HomeBuildersFed</a:t>
            </a:r>
            <a:endParaRPr lang="en-GB" sz="2400" b="1">
              <a:latin typeface="Stack Sans Text Medium"/>
              <a:cs typeface="Arial"/>
            </a:endParaRPr>
          </a:p>
          <a:p>
            <a:pPr marL="457200" indent="-457200">
              <a:buFont typeface="Arial" panose="020B0604020202020204" pitchFamily="34" charset="0"/>
              <a:buChar char="•"/>
            </a:pPr>
            <a:r>
              <a:rPr lang="en-GB" sz="2400">
                <a:latin typeface="Stack Sans Text Medium"/>
                <a:ea typeface="ＭＳ Ｐゴシック"/>
                <a:cs typeface="Arial"/>
              </a:rPr>
              <a:t>Feedback on today’s session and recommendations for future sessions: </a:t>
            </a:r>
            <a:r>
              <a:rPr lang="en-GB" sz="2400">
                <a:latin typeface="Stack Sans Text Medium"/>
                <a:ea typeface="ＭＳ Ｐゴシック"/>
                <a:cs typeface="Arial"/>
                <a:hlinkClick r:id="rId4">
                  <a:extLst>
                    <a:ext uri="{A12FA001-AC4F-418D-AE19-62706E023703}">
                      <ahyp:hlinkClr xmlns:ahyp="http://schemas.microsoft.com/office/drawing/2018/hyperlinkcolor" val="tx"/>
                    </a:ext>
                  </a:extLst>
                </a:hlinkClick>
              </a:rPr>
              <a:t>comms@hbf.co.uk</a:t>
            </a:r>
            <a:endParaRPr lang="en-GB" sz="2400">
              <a:latin typeface="Stack Sans Text Medium"/>
              <a:ea typeface="ＭＳ Ｐゴシック"/>
              <a:cs typeface="Arial"/>
            </a:endParaRPr>
          </a:p>
          <a:p>
            <a:pPr marL="457200" indent="-457200">
              <a:buFont typeface="Arial" panose="020B0604020202020204" pitchFamily="34" charset="0"/>
              <a:buChar char="•"/>
            </a:pPr>
            <a:r>
              <a:rPr lang="en-GB" sz="2400">
                <a:latin typeface="Stack Sans Text Medium"/>
                <a:ea typeface="ＭＳ Ｐゴシック"/>
                <a:cs typeface="Arial"/>
              </a:rPr>
              <a:t>Scan the QR code to view future events </a:t>
            </a:r>
            <a:endParaRPr lang="en-GB" sz="2400">
              <a:latin typeface="Stack Sans Text Medium"/>
              <a:cs typeface="Arial"/>
            </a:endParaRPr>
          </a:p>
          <a:p>
            <a:endParaRPr lang="en-GB"/>
          </a:p>
        </p:txBody>
      </p:sp>
    </p:spTree>
    <p:extLst>
      <p:ext uri="{BB962C8B-B14F-4D97-AF65-F5344CB8AC3E}">
        <p14:creationId xmlns:p14="http://schemas.microsoft.com/office/powerpoint/2010/main" val="31078400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15DDD24A-7135-3656-B043-A22106817B9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9AB7E20-4948-8065-9273-7C1851178CEE}"/>
              </a:ext>
            </a:extLst>
          </p:cNvPr>
          <p:cNvSpPr txBox="1">
            <a:spLocks noGrp="1"/>
          </p:cNvSpPr>
          <p:nvPr>
            <p:ph type="ctrTitle"/>
          </p:nvPr>
        </p:nvSpPr>
        <p:spPr>
          <a:xfrm>
            <a:off x="836676" y="3029468"/>
            <a:ext cx="7031736" cy="1311128"/>
          </a:xfrm>
          <a:prstGeom prst="rect">
            <a:avLst/>
          </a:prstGeom>
          <a:noFill/>
        </p:spPr>
        <p:txBody>
          <a:bodyPr wrap="square" lIns="91440" tIns="45720" rIns="91440" bIns="45720" rtlCol="0" anchor="t">
            <a:spAutoFit/>
          </a:bodyPr>
          <a:lstStyle/>
          <a:p>
            <a:r>
              <a:rPr lang="en-GB" sz="4400" b="1"/>
              <a:t>The voice of the home building industry. </a:t>
            </a:r>
            <a:endParaRPr lang="en-GB" sz="4400" b="1">
              <a:latin typeface="Stack Sans Text Medium"/>
              <a:ea typeface="ＭＳ Ｐゴシック"/>
              <a:cs typeface="Arial"/>
            </a:endParaRPr>
          </a:p>
        </p:txBody>
      </p:sp>
      <p:sp>
        <p:nvSpPr>
          <p:cNvPr id="4" name="TextBox 3">
            <a:extLst>
              <a:ext uri="{FF2B5EF4-FFF2-40B4-BE49-F238E27FC236}">
                <a16:creationId xmlns:a16="http://schemas.microsoft.com/office/drawing/2014/main" id="{869AA0D0-7DA0-36AD-37A8-3F28D01B6EC8}"/>
              </a:ext>
            </a:extLst>
          </p:cNvPr>
          <p:cNvSpPr txBox="1"/>
          <p:nvPr/>
        </p:nvSpPr>
        <p:spPr>
          <a:xfrm>
            <a:off x="836676" y="4772842"/>
            <a:ext cx="7031736" cy="738664"/>
          </a:xfrm>
          <a:prstGeom prst="rect">
            <a:avLst/>
          </a:prstGeom>
          <a:noFill/>
        </p:spPr>
        <p:txBody>
          <a:bodyPr wrap="square" rtlCol="0">
            <a:spAutoFit/>
          </a:bodyPr>
          <a:lstStyle/>
          <a:p>
            <a:r>
              <a:rPr lang="en-GB" sz="2400">
                <a:latin typeface="Stack Sans Text Medium"/>
                <a:ea typeface="ＭＳ Ｐゴシック"/>
                <a:cs typeface="Arial"/>
              </a:rPr>
              <a:t>hbf.co.uk | 0207 960 1600 | @homebuildersfed</a:t>
            </a:r>
            <a:endParaRPr lang="en-GB" sz="2400">
              <a:latin typeface="Stack Sans Text Medium"/>
              <a:cs typeface="Arial"/>
            </a:endParaRPr>
          </a:p>
          <a:p>
            <a:endParaRPr lang="en-GB"/>
          </a:p>
        </p:txBody>
      </p:sp>
      <p:pic>
        <p:nvPicPr>
          <p:cNvPr id="5" name="Picture 4">
            <a:extLst>
              <a:ext uri="{FF2B5EF4-FFF2-40B4-BE49-F238E27FC236}">
                <a16:creationId xmlns:a16="http://schemas.microsoft.com/office/drawing/2014/main" id="{87657BD1-1E56-3F29-3B10-D42F97F69A09}"/>
              </a:ext>
            </a:extLst>
          </p:cNvPr>
          <p:cNvPicPr>
            <a:picLocks noChangeAspect="1"/>
          </p:cNvPicPr>
          <p:nvPr/>
        </p:nvPicPr>
        <p:blipFill>
          <a:blip r:embed="rId2"/>
          <a:stretch>
            <a:fillRect/>
          </a:stretch>
        </p:blipFill>
        <p:spPr>
          <a:xfrm>
            <a:off x="2697561" y="425308"/>
            <a:ext cx="2475869" cy="632783"/>
          </a:xfrm>
          <a:prstGeom prst="rect">
            <a:avLst/>
          </a:prstGeom>
        </p:spPr>
      </p:pic>
      <p:pic>
        <p:nvPicPr>
          <p:cNvPr id="8" name="Picture 7">
            <a:extLst>
              <a:ext uri="{FF2B5EF4-FFF2-40B4-BE49-F238E27FC236}">
                <a16:creationId xmlns:a16="http://schemas.microsoft.com/office/drawing/2014/main" id="{34A97820-6B54-1D01-D270-F63F4BDBB4F6}"/>
              </a:ext>
            </a:extLst>
          </p:cNvPr>
          <p:cNvPicPr>
            <a:picLocks noChangeAspect="1"/>
          </p:cNvPicPr>
          <p:nvPr/>
        </p:nvPicPr>
        <p:blipFill>
          <a:blip r:embed="rId3"/>
          <a:stretch>
            <a:fillRect/>
          </a:stretch>
        </p:blipFill>
        <p:spPr>
          <a:xfrm>
            <a:off x="389353" y="425309"/>
            <a:ext cx="2079527" cy="808936"/>
          </a:xfrm>
          <a:prstGeom prst="rect">
            <a:avLst/>
          </a:prstGeom>
        </p:spPr>
      </p:pic>
      <p:pic>
        <p:nvPicPr>
          <p:cNvPr id="9" name="Picture 8">
            <a:extLst>
              <a:ext uri="{FF2B5EF4-FFF2-40B4-BE49-F238E27FC236}">
                <a16:creationId xmlns:a16="http://schemas.microsoft.com/office/drawing/2014/main" id="{D2F25299-E23F-C938-FD67-1A9BB14A664E}"/>
              </a:ext>
            </a:extLst>
          </p:cNvPr>
          <p:cNvPicPr>
            <a:picLocks noChangeAspect="1"/>
          </p:cNvPicPr>
          <p:nvPr/>
        </p:nvPicPr>
        <p:blipFill>
          <a:blip r:embed="rId4"/>
          <a:stretch>
            <a:fillRect/>
          </a:stretch>
        </p:blipFill>
        <p:spPr>
          <a:xfrm>
            <a:off x="8477794" y="2516938"/>
            <a:ext cx="3714206" cy="4341062"/>
          </a:xfrm>
          <a:prstGeom prst="rect">
            <a:avLst/>
          </a:prstGeom>
        </p:spPr>
      </p:pic>
    </p:spTree>
    <p:extLst>
      <p:ext uri="{BB962C8B-B14F-4D97-AF65-F5344CB8AC3E}">
        <p14:creationId xmlns:p14="http://schemas.microsoft.com/office/powerpoint/2010/main" val="18998861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28952-C105-1072-7523-3674B3B15D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DD6ED3-38FB-3B17-AF2C-E32E54CACC80}"/>
              </a:ext>
            </a:extLst>
          </p:cNvPr>
          <p:cNvSpPr>
            <a:spLocks noGrp="1"/>
          </p:cNvSpPr>
          <p:nvPr>
            <p:ph type="ctrTitle"/>
          </p:nvPr>
        </p:nvSpPr>
        <p:spPr>
          <a:xfrm>
            <a:off x="2971800" y="2154794"/>
            <a:ext cx="6248400" cy="2750771"/>
          </a:xfrm>
        </p:spPr>
        <p:txBody>
          <a:bodyPr anchor="ctr">
            <a:normAutofit/>
          </a:bodyPr>
          <a:lstStyle/>
          <a:p>
            <a:r>
              <a:rPr lang="en-GB"/>
              <a:t>Partner a College programme</a:t>
            </a:r>
          </a:p>
        </p:txBody>
      </p:sp>
    </p:spTree>
    <p:extLst>
      <p:ext uri="{BB962C8B-B14F-4D97-AF65-F5344CB8AC3E}">
        <p14:creationId xmlns:p14="http://schemas.microsoft.com/office/powerpoint/2010/main" val="20798766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64B5B89C-1F26-A1F9-EFBA-037592610957}"/>
              </a:ext>
            </a:extLst>
          </p:cNvPr>
          <p:cNvPicPr>
            <a:picLocks noGrp="1" noChangeAspect="1"/>
          </p:cNvPicPr>
          <p:nvPr>
            <p:ph type="pic" sz="quarter" idx="10"/>
          </p:nvPr>
        </p:nvPicPr>
        <p:blipFill>
          <a:blip r:embed="rId2"/>
          <a:srcRect t="28282" b="10080"/>
          <a:stretch>
            <a:fillRect/>
          </a:stretch>
        </p:blipFill>
        <p:spPr>
          <a:xfrm>
            <a:off x="6371273" y="1768919"/>
            <a:ext cx="5531549" cy="3855212"/>
          </a:xfrm>
          <a:custGeom>
            <a:avLst/>
            <a:gdLst>
              <a:gd name="csX0" fmla="*/ 49403 w 5531549"/>
              <a:gd name="csY0" fmla="*/ 0 h 3855212"/>
              <a:gd name="csX1" fmla="*/ 5482146 w 5531549"/>
              <a:gd name="csY1" fmla="*/ 0 h 3855212"/>
              <a:gd name="csX2" fmla="*/ 5531549 w 5531549"/>
              <a:gd name="csY2" fmla="*/ 49403 h 3855212"/>
              <a:gd name="csX3" fmla="*/ 5531549 w 5531549"/>
              <a:gd name="csY3" fmla="*/ 3270314 h 3855212"/>
              <a:gd name="csX4" fmla="*/ 5482146 w 5531549"/>
              <a:gd name="csY4" fmla="*/ 3319716 h 3855212"/>
              <a:gd name="csX5" fmla="*/ 939800 w 5531549"/>
              <a:gd name="csY5" fmla="*/ 3319716 h 3855212"/>
              <a:gd name="csX6" fmla="*/ 815975 w 5531549"/>
              <a:gd name="csY6" fmla="*/ 3355784 h 3855212"/>
              <a:gd name="csX7" fmla="*/ 37021 w 5531549"/>
              <a:gd name="csY7" fmla="*/ 3851402 h 3855212"/>
              <a:gd name="csX8" fmla="*/ 0 w 5531549"/>
              <a:gd name="csY8" fmla="*/ 3831082 h 3855212"/>
              <a:gd name="csX9" fmla="*/ 0 w 5531549"/>
              <a:gd name="csY9" fmla="*/ 49403 h 3855212"/>
              <a:gd name="csX10" fmla="*/ 49403 w 5531549"/>
              <a:gd name="csY10" fmla="*/ 0 h 385521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5531549" h="3855212">
                <a:moveTo>
                  <a:pt x="49403" y="0"/>
                </a:moveTo>
                <a:lnTo>
                  <a:pt x="5482146" y="0"/>
                </a:lnTo>
                <a:cubicBezTo>
                  <a:pt x="5509451" y="0"/>
                  <a:pt x="5531549" y="22098"/>
                  <a:pt x="5531549" y="49403"/>
                </a:cubicBezTo>
                <a:lnTo>
                  <a:pt x="5531549" y="3270314"/>
                </a:lnTo>
                <a:cubicBezTo>
                  <a:pt x="5531549" y="3297619"/>
                  <a:pt x="5509451" y="3319716"/>
                  <a:pt x="5482146" y="3319716"/>
                </a:cubicBezTo>
                <a:lnTo>
                  <a:pt x="939800" y="3319716"/>
                </a:lnTo>
                <a:cubicBezTo>
                  <a:pt x="895985" y="3319716"/>
                  <a:pt x="852996" y="3332226"/>
                  <a:pt x="815975" y="3355784"/>
                </a:cubicBezTo>
                <a:lnTo>
                  <a:pt x="37021" y="3851402"/>
                </a:lnTo>
                <a:cubicBezTo>
                  <a:pt x="20955" y="3861626"/>
                  <a:pt x="0" y="3850069"/>
                  <a:pt x="0" y="3831082"/>
                </a:cubicBezTo>
                <a:lnTo>
                  <a:pt x="0" y="49403"/>
                </a:lnTo>
                <a:cubicBezTo>
                  <a:pt x="0" y="22098"/>
                  <a:pt x="22098" y="0"/>
                  <a:pt x="49403" y="0"/>
                </a:cubicBezTo>
                <a:close/>
              </a:path>
            </a:pathLst>
          </a:custGeom>
          <a:solidFill>
            <a:srgbClr val="D3E5D7"/>
          </a:solidFill>
        </p:spPr>
      </p:pic>
      <p:sp>
        <p:nvSpPr>
          <p:cNvPr id="11" name="Title 2">
            <a:extLst>
              <a:ext uri="{FF2B5EF4-FFF2-40B4-BE49-F238E27FC236}">
                <a16:creationId xmlns:a16="http://schemas.microsoft.com/office/drawing/2014/main" id="{B6E4FDA6-2E09-71A5-064A-027851FB2792}"/>
              </a:ext>
            </a:extLst>
          </p:cNvPr>
          <p:cNvSpPr>
            <a:spLocks noGrp="1"/>
          </p:cNvSpPr>
          <p:nvPr>
            <p:ph type="ctrTitle"/>
          </p:nvPr>
        </p:nvSpPr>
        <p:spPr/>
        <p:txBody>
          <a:bodyPr>
            <a:normAutofit fontScale="90000"/>
          </a:bodyPr>
          <a:lstStyle/>
          <a:p>
            <a:r>
              <a:rPr lang="en-GB" b="1">
                <a:solidFill>
                  <a:schemeClr val="accent1"/>
                </a:solidFill>
                <a:latin typeface="Arial"/>
                <a:cs typeface="Arial"/>
              </a:rPr>
              <a:t>Purpose and Programme</a:t>
            </a:r>
            <a:br>
              <a:rPr lang="en-GB" b="1">
                <a:solidFill>
                  <a:schemeClr val="accent1"/>
                </a:solidFill>
                <a:cs typeface="Arial" panose="020B0604020202020204" pitchFamily="34" charset="0"/>
              </a:rPr>
            </a:br>
            <a:endParaRPr lang="en-US"/>
          </a:p>
        </p:txBody>
      </p:sp>
      <p:sp>
        <p:nvSpPr>
          <p:cNvPr id="15" name="Text Placeholder 4">
            <a:extLst>
              <a:ext uri="{FF2B5EF4-FFF2-40B4-BE49-F238E27FC236}">
                <a16:creationId xmlns:a16="http://schemas.microsoft.com/office/drawing/2014/main" id="{DEEA9CD1-4F75-0C17-366D-E66CAC376219}"/>
              </a:ext>
            </a:extLst>
          </p:cNvPr>
          <p:cNvSpPr>
            <a:spLocks noGrp="1"/>
          </p:cNvSpPr>
          <p:nvPr>
            <p:ph type="body" sz="quarter" idx="11"/>
          </p:nvPr>
        </p:nvSpPr>
        <p:spPr>
          <a:xfrm>
            <a:off x="534963" y="2354453"/>
            <a:ext cx="5561035" cy="4299680"/>
          </a:xfrm>
        </p:spPr>
        <p:txBody>
          <a:bodyPr vert="horz" lIns="91440" tIns="45720" rIns="91440" bIns="45720" rtlCol="0" anchor="t">
            <a:noAutofit/>
          </a:bodyPr>
          <a:lstStyle/>
          <a:p>
            <a:pPr marL="285750" indent="-285750">
              <a:buFont typeface="Arial" panose="020B0604020202020204" pitchFamily="34" charset="0"/>
              <a:buChar char="•"/>
            </a:pPr>
            <a:r>
              <a:rPr lang="en-GB" sz="1800">
                <a:latin typeface="Stack Sans Text Medium"/>
                <a:ea typeface="+mn-lt"/>
                <a:cs typeface="+mn-lt"/>
              </a:rPr>
              <a:t>Two-year pilot programme</a:t>
            </a:r>
          </a:p>
          <a:p>
            <a:pPr marL="285750" indent="-285750">
              <a:buChar char="•"/>
            </a:pPr>
            <a:r>
              <a:rPr lang="en-GB" sz="1800">
                <a:latin typeface="Stack Sans Text Medium"/>
                <a:ea typeface="+mn-lt"/>
                <a:cs typeface="+mn-lt"/>
              </a:rPr>
              <a:t>To better align vocational education with workforce needs</a:t>
            </a:r>
            <a:endParaRPr lang="en-US" sz="1800">
              <a:latin typeface="Stack Sans Text Medium"/>
              <a:ea typeface="+mn-lt"/>
            </a:endParaRPr>
          </a:p>
          <a:p>
            <a:pPr marL="285750" indent="-285750">
              <a:buChar char="•"/>
            </a:pPr>
            <a:r>
              <a:rPr lang="en-GB" sz="1800">
                <a:latin typeface="Stack Sans Text Medium"/>
                <a:ea typeface="+mn-lt"/>
                <a:cs typeface="+mn-lt"/>
              </a:rPr>
              <a:t>To build stronger relationships between FE and employers</a:t>
            </a:r>
            <a:endParaRPr lang="en-GB" sz="1800">
              <a:latin typeface="Stack Sans Text Medium"/>
              <a:ea typeface="+mn-lt"/>
            </a:endParaRPr>
          </a:p>
          <a:p>
            <a:pPr marL="285750" indent="-285750">
              <a:buChar char="•"/>
            </a:pPr>
            <a:r>
              <a:rPr lang="en-GB" sz="1800">
                <a:latin typeface="Stack Sans Text Medium"/>
                <a:ea typeface="+mn-lt"/>
                <a:cs typeface="+mn-lt"/>
              </a:rPr>
              <a:t>To ensure colleges equip students with work-ready skills that home builders and contractors need </a:t>
            </a:r>
            <a:endParaRPr lang="en-GB" sz="1800">
              <a:solidFill>
                <a:srgbClr val="000000"/>
              </a:solidFill>
              <a:latin typeface="Stack Sans Text Medium"/>
            </a:endParaRPr>
          </a:p>
          <a:p>
            <a:pPr marL="285750" indent="-285750">
              <a:buChar char="•"/>
            </a:pPr>
            <a:r>
              <a:rPr lang="en-GB" sz="1800">
                <a:solidFill>
                  <a:srgbClr val="000000"/>
                </a:solidFill>
                <a:latin typeface="Stack Sans Text Medium"/>
                <a:cs typeface="Arial"/>
              </a:rPr>
              <a:t>To develop a digital toolkit to steer future employer engagement</a:t>
            </a:r>
            <a:endParaRPr lang="en-GB" sz="1800">
              <a:solidFill>
                <a:srgbClr val="000000"/>
              </a:solidFill>
              <a:latin typeface="Stack Sans Text Medium"/>
              <a:cs typeface="Arial" panose="020B0604020202020204" pitchFamily="34" charset="0"/>
            </a:endParaRPr>
          </a:p>
          <a:p>
            <a:pPr marL="285750" indent="-285750">
              <a:buChar char="•"/>
            </a:pPr>
            <a:r>
              <a:rPr lang="en-GB" sz="1800">
                <a:solidFill>
                  <a:srgbClr val="000000"/>
                </a:solidFill>
                <a:latin typeface="Stack Sans Text Medium"/>
                <a:cs typeface="Arial"/>
              </a:rPr>
              <a:t>Improve and increase student transition into the industry</a:t>
            </a:r>
            <a:endParaRPr lang="en-GB" sz="1800">
              <a:solidFill>
                <a:srgbClr val="F9F3ED"/>
              </a:solidFill>
              <a:latin typeface="Stack Sans Text Medium"/>
            </a:endParaRPr>
          </a:p>
          <a:p>
            <a:pPr marL="285750" indent="-285750">
              <a:buChar char="•"/>
            </a:pPr>
            <a:r>
              <a:rPr lang="en-GB" sz="1800">
                <a:solidFill>
                  <a:srgbClr val="000000"/>
                </a:solidFill>
                <a:latin typeface="Stack Sans Text Medium"/>
                <a:cs typeface="Times New Roman"/>
              </a:rPr>
              <a:t>Evaluate</a:t>
            </a:r>
            <a:r>
              <a:rPr lang="en-GB" sz="1800">
                <a:latin typeface="Stack Sans Text Medium"/>
                <a:cs typeface="Times New Roman"/>
              </a:rPr>
              <a:t> positive outcomes and collect best practice e.g. types of interactions taking place</a:t>
            </a:r>
            <a:r>
              <a:rPr lang="en-GB" sz="1800">
                <a:solidFill>
                  <a:srgbClr val="000000"/>
                </a:solidFill>
                <a:latin typeface="Stack Sans Text Medium"/>
                <a:cs typeface="Times New Roman"/>
              </a:rPr>
              <a:t>,</a:t>
            </a:r>
            <a:r>
              <a:rPr lang="en-GB" sz="1800">
                <a:solidFill>
                  <a:srgbClr val="F9F3ED"/>
                </a:solidFill>
                <a:latin typeface="Stack Sans Text Medium"/>
                <a:cs typeface="Times New Roman"/>
              </a:rPr>
              <a:t> </a:t>
            </a:r>
            <a:r>
              <a:rPr lang="en-GB" sz="1800">
                <a:latin typeface="Stack Sans Text Medium"/>
                <a:cs typeface="Times New Roman"/>
              </a:rPr>
              <a:t>number of learners who benefit </a:t>
            </a:r>
          </a:p>
        </p:txBody>
      </p:sp>
    </p:spTree>
    <p:extLst>
      <p:ext uri="{BB962C8B-B14F-4D97-AF65-F5344CB8AC3E}">
        <p14:creationId xmlns:p14="http://schemas.microsoft.com/office/powerpoint/2010/main" val="23217015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14">
            <a:extLst>
              <a:ext uri="{FF2B5EF4-FFF2-40B4-BE49-F238E27FC236}">
                <a16:creationId xmlns:a16="http://schemas.microsoft.com/office/drawing/2014/main" id="{0519F794-053E-12F5-DB6B-375443C5471C}"/>
              </a:ext>
            </a:extLst>
          </p:cNvPr>
          <p:cNvPicPr>
            <a:picLocks noChangeAspect="1"/>
          </p:cNvPicPr>
          <p:nvPr/>
        </p:nvPicPr>
        <p:blipFill>
          <a:blip r:embed="rId2">
            <a:extLst>
              <a:ext uri="{28A0092B-C50C-407E-A947-70E740481C1C}">
                <a14:useLocalDpi xmlns:a14="http://schemas.microsoft.com/office/drawing/2010/main" val="0"/>
              </a:ext>
            </a:extLst>
          </a:blip>
          <a:srcRect r="4582" b="-2"/>
          <a:stretch>
            <a:fillRect/>
          </a:stretch>
        </p:blipFill>
        <p:spPr>
          <a:xfrm>
            <a:off x="6371273" y="1768919"/>
            <a:ext cx="5531549" cy="3855212"/>
          </a:xfrm>
          <a:custGeom>
            <a:avLst/>
            <a:gdLst>
              <a:gd name="csX0" fmla="*/ 49403 w 5531549"/>
              <a:gd name="csY0" fmla="*/ 0 h 3855212"/>
              <a:gd name="csX1" fmla="*/ 5482146 w 5531549"/>
              <a:gd name="csY1" fmla="*/ 0 h 3855212"/>
              <a:gd name="csX2" fmla="*/ 5531549 w 5531549"/>
              <a:gd name="csY2" fmla="*/ 49403 h 3855212"/>
              <a:gd name="csX3" fmla="*/ 5531549 w 5531549"/>
              <a:gd name="csY3" fmla="*/ 3270314 h 3855212"/>
              <a:gd name="csX4" fmla="*/ 5482146 w 5531549"/>
              <a:gd name="csY4" fmla="*/ 3319716 h 3855212"/>
              <a:gd name="csX5" fmla="*/ 939800 w 5531549"/>
              <a:gd name="csY5" fmla="*/ 3319716 h 3855212"/>
              <a:gd name="csX6" fmla="*/ 815975 w 5531549"/>
              <a:gd name="csY6" fmla="*/ 3355784 h 3855212"/>
              <a:gd name="csX7" fmla="*/ 37021 w 5531549"/>
              <a:gd name="csY7" fmla="*/ 3851402 h 3855212"/>
              <a:gd name="csX8" fmla="*/ 0 w 5531549"/>
              <a:gd name="csY8" fmla="*/ 3831082 h 3855212"/>
              <a:gd name="csX9" fmla="*/ 0 w 5531549"/>
              <a:gd name="csY9" fmla="*/ 49403 h 3855212"/>
              <a:gd name="csX10" fmla="*/ 49403 w 5531549"/>
              <a:gd name="csY10" fmla="*/ 0 h 385521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5531549" h="3855212">
                <a:moveTo>
                  <a:pt x="49403" y="0"/>
                </a:moveTo>
                <a:lnTo>
                  <a:pt x="5482146" y="0"/>
                </a:lnTo>
                <a:cubicBezTo>
                  <a:pt x="5509451" y="0"/>
                  <a:pt x="5531549" y="22098"/>
                  <a:pt x="5531549" y="49403"/>
                </a:cubicBezTo>
                <a:lnTo>
                  <a:pt x="5531549" y="3270314"/>
                </a:lnTo>
                <a:cubicBezTo>
                  <a:pt x="5531549" y="3297619"/>
                  <a:pt x="5509451" y="3319716"/>
                  <a:pt x="5482146" y="3319716"/>
                </a:cubicBezTo>
                <a:lnTo>
                  <a:pt x="939800" y="3319716"/>
                </a:lnTo>
                <a:cubicBezTo>
                  <a:pt x="895985" y="3319716"/>
                  <a:pt x="852996" y="3332226"/>
                  <a:pt x="815975" y="3355784"/>
                </a:cubicBezTo>
                <a:lnTo>
                  <a:pt x="37021" y="3851402"/>
                </a:lnTo>
                <a:cubicBezTo>
                  <a:pt x="20955" y="3861626"/>
                  <a:pt x="0" y="3850069"/>
                  <a:pt x="0" y="3831082"/>
                </a:cubicBezTo>
                <a:lnTo>
                  <a:pt x="0" y="49403"/>
                </a:lnTo>
                <a:cubicBezTo>
                  <a:pt x="0" y="22098"/>
                  <a:pt x="22098" y="0"/>
                  <a:pt x="49403" y="0"/>
                </a:cubicBezTo>
                <a:close/>
              </a:path>
            </a:pathLst>
          </a:custGeom>
          <a:noFill/>
        </p:spPr>
      </p:pic>
      <p:sp>
        <p:nvSpPr>
          <p:cNvPr id="22" name="Title 2">
            <a:extLst>
              <a:ext uri="{FF2B5EF4-FFF2-40B4-BE49-F238E27FC236}">
                <a16:creationId xmlns:a16="http://schemas.microsoft.com/office/drawing/2014/main" id="{11F6B5D6-0202-723E-7E80-2C1039DF5F3D}"/>
              </a:ext>
            </a:extLst>
          </p:cNvPr>
          <p:cNvSpPr>
            <a:spLocks noGrp="1"/>
          </p:cNvSpPr>
          <p:nvPr>
            <p:ph type="ctrTitle"/>
          </p:nvPr>
        </p:nvSpPr>
        <p:spPr>
          <a:xfrm>
            <a:off x="534964" y="1768919"/>
            <a:ext cx="5561035" cy="401061"/>
          </a:xfrm>
        </p:spPr>
        <p:txBody>
          <a:bodyPr>
            <a:normAutofit fontScale="90000"/>
          </a:bodyPr>
          <a:lstStyle/>
          <a:p>
            <a:r>
              <a:rPr lang="en-US" err="1"/>
              <a:t>Programme</a:t>
            </a:r>
            <a:r>
              <a:rPr lang="en-US"/>
              <a:t> Activities</a:t>
            </a:r>
          </a:p>
        </p:txBody>
      </p:sp>
      <p:sp>
        <p:nvSpPr>
          <p:cNvPr id="24" name="Text Placeholder 4">
            <a:extLst>
              <a:ext uri="{FF2B5EF4-FFF2-40B4-BE49-F238E27FC236}">
                <a16:creationId xmlns:a16="http://schemas.microsoft.com/office/drawing/2014/main" id="{5FCFDC23-51C6-EAF9-D2A3-BAD5DB1ACC5B}"/>
              </a:ext>
            </a:extLst>
          </p:cNvPr>
          <p:cNvSpPr>
            <a:spLocks noGrp="1"/>
          </p:cNvSpPr>
          <p:nvPr>
            <p:ph type="body" sz="quarter" idx="11"/>
          </p:nvPr>
        </p:nvSpPr>
        <p:spPr>
          <a:xfrm>
            <a:off x="534839" y="2473325"/>
            <a:ext cx="5561035" cy="3872217"/>
          </a:xfrm>
        </p:spPr>
        <p:txBody>
          <a:bodyPr/>
          <a:lstStyle/>
          <a:p>
            <a:pPr marL="342900" indent="-342900">
              <a:buFont typeface="Arial" panose="020B0604020202020204" pitchFamily="34" charset="0"/>
              <a:buChar char="•"/>
            </a:pPr>
            <a:r>
              <a:rPr lang="en-GB" sz="2000">
                <a:latin typeface="Stack Sans Text Medium"/>
                <a:cs typeface="Arial"/>
              </a:rPr>
              <a:t>Providing materials for students to use in workshops</a:t>
            </a:r>
            <a:endParaRPr lang="en-US" sz="2000">
              <a:latin typeface="Stack Sans Text Medium"/>
            </a:endParaRPr>
          </a:p>
          <a:p>
            <a:pPr marL="342900" indent="-342900">
              <a:buFont typeface="Arial" panose="020B0604020202020204" pitchFamily="34" charset="0"/>
              <a:buChar char="•"/>
            </a:pPr>
            <a:r>
              <a:rPr lang="en-GB" sz="2000">
                <a:latin typeface="Stack Sans Text Medium"/>
                <a:cs typeface="Arial"/>
              </a:rPr>
              <a:t>Delivering employer led masterclasses in workshops</a:t>
            </a:r>
            <a:endParaRPr lang="en-GB" sz="2000">
              <a:latin typeface="Stack Sans Text Medium"/>
            </a:endParaRPr>
          </a:p>
          <a:p>
            <a:pPr marL="342900" indent="-342900">
              <a:buFont typeface="Arial" panose="020B0604020202020204" pitchFamily="34" charset="0"/>
              <a:buChar char="•"/>
            </a:pPr>
            <a:r>
              <a:rPr lang="en-GB" sz="2000">
                <a:latin typeface="Stack Sans Text Medium"/>
                <a:cs typeface="Arial"/>
              </a:rPr>
              <a:t>Curriculum mapping and working with tutors</a:t>
            </a:r>
          </a:p>
          <a:p>
            <a:pPr marL="342900" indent="-342900">
              <a:buFont typeface="Arial" panose="020B0604020202020204" pitchFamily="34" charset="0"/>
              <a:buChar char="•"/>
            </a:pPr>
            <a:r>
              <a:rPr lang="en-GB" sz="2000">
                <a:latin typeface="Stack Sans Text Medium"/>
                <a:cs typeface="Arial"/>
              </a:rPr>
              <a:t>Organising site visits and work experience opportunities</a:t>
            </a:r>
          </a:p>
          <a:p>
            <a:pPr marL="342900" indent="-342900">
              <a:buFont typeface="Arial" panose="020B0604020202020204" pitchFamily="34" charset="0"/>
              <a:buChar char="•"/>
            </a:pPr>
            <a:r>
              <a:rPr lang="en-GB" sz="2000">
                <a:latin typeface="Stack Sans Text Medium"/>
                <a:cs typeface="Arial"/>
              </a:rPr>
              <a:t>Supporting career fairs</a:t>
            </a:r>
          </a:p>
          <a:p>
            <a:endParaRPr lang="en-US"/>
          </a:p>
        </p:txBody>
      </p:sp>
    </p:spTree>
    <p:extLst>
      <p:ext uri="{BB962C8B-B14F-4D97-AF65-F5344CB8AC3E}">
        <p14:creationId xmlns:p14="http://schemas.microsoft.com/office/powerpoint/2010/main" val="31999755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CBB0D840-D2E0-C8CD-207F-C9A1ED2B18DC}"/>
              </a:ext>
            </a:extLst>
          </p:cNvPr>
          <p:cNvPicPr>
            <a:picLocks noGrp="1" noRot="1" noChangeAspect="1" noMove="1" noResize="1" noEditPoints="1" noAdjustHandles="1" noChangeArrowheads="1" noChangeShapeType="1" noCrop="1"/>
          </p:cNvPicPr>
          <p:nvPr>
            <p:ph sz="quarter" idx="15"/>
          </p:nvPr>
        </p:nvPicPr>
        <p:blipFill>
          <a:blip r:embed="rId2"/>
          <a:stretch>
            <a:fillRect/>
          </a:stretch>
        </p:blipFill>
        <p:spPr>
          <a:xfrm>
            <a:off x="0" y="1564570"/>
            <a:ext cx="6826892" cy="5434696"/>
          </a:xfrm>
          <a:prstGeom prst="rect">
            <a:avLst/>
          </a:prstGeom>
        </p:spPr>
      </p:pic>
      <p:pic>
        <p:nvPicPr>
          <p:cNvPr id="7" name="Picture Placeholder 6">
            <a:extLst>
              <a:ext uri="{FF2B5EF4-FFF2-40B4-BE49-F238E27FC236}">
                <a16:creationId xmlns:a16="http://schemas.microsoft.com/office/drawing/2014/main" id="{1DB88F01-DED1-2031-3439-C40FF8778A17}"/>
              </a:ext>
            </a:extLst>
          </p:cNvPr>
          <p:cNvPicPr>
            <a:picLocks noGrp="1" noChangeAspect="1"/>
          </p:cNvPicPr>
          <p:nvPr>
            <p:ph type="pic" sz="quarter" idx="10"/>
          </p:nvPr>
        </p:nvPicPr>
        <p:blipFill>
          <a:blip r:embed="rId3"/>
          <a:srcRect t="9431" b="9431"/>
          <a:stretch>
            <a:fillRect/>
          </a:stretch>
        </p:blipFill>
        <p:spPr>
          <a:xfrm>
            <a:off x="6711038" y="118646"/>
            <a:ext cx="5225882" cy="6360069"/>
          </a:xfrm>
          <a:custGeom>
            <a:avLst/>
            <a:gdLst>
              <a:gd name="connsiteX0" fmla="*/ 2623219 w 5225882"/>
              <a:gd name="connsiteY0" fmla="*/ 1 h 6360069"/>
              <a:gd name="connsiteX1" fmla="*/ 2679024 w 5225882"/>
              <a:gd name="connsiteY1" fmla="*/ 16423 h 6360069"/>
              <a:gd name="connsiteX2" fmla="*/ 5152458 w 5225882"/>
              <a:gd name="connsiteY2" fmla="*/ 1602857 h 6360069"/>
              <a:gd name="connsiteX3" fmla="*/ 5225050 w 5225882"/>
              <a:gd name="connsiteY3" fmla="*/ 1726636 h 6360069"/>
              <a:gd name="connsiteX4" fmla="*/ 5225050 w 5225882"/>
              <a:gd name="connsiteY4" fmla="*/ 1949847 h 6360069"/>
              <a:gd name="connsiteX5" fmla="*/ 5225882 w 5225882"/>
              <a:gd name="connsiteY5" fmla="*/ 2408037 h 6360069"/>
              <a:gd name="connsiteX6" fmla="*/ 5225882 w 5225882"/>
              <a:gd name="connsiteY6" fmla="*/ 6198950 h 6360069"/>
              <a:gd name="connsiteX7" fmla="*/ 5064763 w 5225882"/>
              <a:gd name="connsiteY7" fmla="*/ 6360069 h 6360069"/>
              <a:gd name="connsiteX8" fmla="*/ 4468118 w 5225882"/>
              <a:gd name="connsiteY8" fmla="*/ 6360069 h 6360069"/>
              <a:gd name="connsiteX9" fmla="*/ 4468118 w 5225882"/>
              <a:gd name="connsiteY9" fmla="*/ 6359653 h 6360069"/>
              <a:gd name="connsiteX10" fmla="*/ 164476 w 5225882"/>
              <a:gd name="connsiteY10" fmla="*/ 6359653 h 6360069"/>
              <a:gd name="connsiteX11" fmla="*/ 2934 w 5225882"/>
              <a:gd name="connsiteY11" fmla="*/ 6198111 h 6360069"/>
              <a:gd name="connsiteX12" fmla="*/ 839 w 5225882"/>
              <a:gd name="connsiteY12" fmla="*/ 2422295 h 6360069"/>
              <a:gd name="connsiteX13" fmla="*/ 0 w 5225882"/>
              <a:gd name="connsiteY13" fmla="*/ 2013623 h 6360069"/>
              <a:gd name="connsiteX14" fmla="*/ 0 w 5225882"/>
              <a:gd name="connsiteY14" fmla="*/ 1733766 h 6360069"/>
              <a:gd name="connsiteX15" fmla="*/ 76780 w 5225882"/>
              <a:gd name="connsiteY15" fmla="*/ 1600762 h 6360069"/>
              <a:gd name="connsiteX16" fmla="*/ 2567415 w 5225882"/>
              <a:gd name="connsiteY16" fmla="*/ 16000 h 6360069"/>
              <a:gd name="connsiteX17" fmla="*/ 2623219 w 5225882"/>
              <a:gd name="connsiteY17" fmla="*/ 1 h 6360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225882" h="6360069">
                <a:moveTo>
                  <a:pt x="2623219" y="1"/>
                </a:moveTo>
                <a:cubicBezTo>
                  <a:pt x="2642624" y="54"/>
                  <a:pt x="2662029" y="5511"/>
                  <a:pt x="2679024" y="16423"/>
                </a:cubicBezTo>
                <a:lnTo>
                  <a:pt x="5152458" y="1602857"/>
                </a:lnTo>
                <a:cubicBezTo>
                  <a:pt x="5195256" y="1630126"/>
                  <a:pt x="5221270" y="1676703"/>
                  <a:pt x="5225050" y="1726636"/>
                </a:cubicBezTo>
                <a:lnTo>
                  <a:pt x="5225050" y="1949847"/>
                </a:lnTo>
                <a:cubicBezTo>
                  <a:pt x="5225050" y="1949847"/>
                  <a:pt x="5225882" y="2408037"/>
                  <a:pt x="5225882" y="2408037"/>
                </a:cubicBezTo>
                <a:lnTo>
                  <a:pt x="5225882" y="6198950"/>
                </a:lnTo>
                <a:cubicBezTo>
                  <a:pt x="5225882" y="6287901"/>
                  <a:pt x="5153714" y="6360069"/>
                  <a:pt x="5064763" y="6360069"/>
                </a:cubicBezTo>
                <a:lnTo>
                  <a:pt x="4468118" y="6360069"/>
                </a:lnTo>
                <a:lnTo>
                  <a:pt x="4468118" y="6359653"/>
                </a:lnTo>
                <a:lnTo>
                  <a:pt x="164476" y="6359653"/>
                </a:lnTo>
                <a:cubicBezTo>
                  <a:pt x="75941" y="6359653"/>
                  <a:pt x="2934" y="6286646"/>
                  <a:pt x="2934" y="6198111"/>
                </a:cubicBezTo>
                <a:cubicBezTo>
                  <a:pt x="839" y="4452230"/>
                  <a:pt x="839" y="4124963"/>
                  <a:pt x="839" y="2422295"/>
                </a:cubicBezTo>
                <a:lnTo>
                  <a:pt x="0" y="2013623"/>
                </a:lnTo>
                <a:lnTo>
                  <a:pt x="0" y="1733766"/>
                </a:lnTo>
                <a:cubicBezTo>
                  <a:pt x="839" y="1679637"/>
                  <a:pt x="31049" y="1629710"/>
                  <a:pt x="76780" y="1600762"/>
                </a:cubicBezTo>
                <a:cubicBezTo>
                  <a:pt x="424617" y="1379216"/>
                  <a:pt x="1903221" y="436420"/>
                  <a:pt x="2567415" y="16000"/>
                </a:cubicBezTo>
                <a:cubicBezTo>
                  <a:pt x="2584410" y="5299"/>
                  <a:pt x="2603814" y="-51"/>
                  <a:pt x="2623219" y="1"/>
                </a:cubicBezTo>
                <a:close/>
              </a:path>
            </a:pathLst>
          </a:custGeom>
        </p:spPr>
      </p:pic>
      <p:sp>
        <p:nvSpPr>
          <p:cNvPr id="5" name="Text Placeholder 4">
            <a:extLst>
              <a:ext uri="{FF2B5EF4-FFF2-40B4-BE49-F238E27FC236}">
                <a16:creationId xmlns:a16="http://schemas.microsoft.com/office/drawing/2014/main" id="{AFBE72F5-4C45-33B5-B799-E9C6FC12F5F0}"/>
              </a:ext>
            </a:extLst>
          </p:cNvPr>
          <p:cNvSpPr>
            <a:spLocks noGrp="1"/>
          </p:cNvSpPr>
          <p:nvPr>
            <p:ph type="body" sz="half" idx="14"/>
          </p:nvPr>
        </p:nvSpPr>
        <p:spPr>
          <a:xfrm>
            <a:off x="951984" y="2143296"/>
            <a:ext cx="4922923" cy="3224232"/>
          </a:xfrm>
        </p:spPr>
        <p:txBody>
          <a:bodyPr vert="horz" lIns="91440" tIns="45720" rIns="91440" bIns="45720" numCol="1" rtlCol="0" anchor="t">
            <a:noAutofit/>
          </a:bodyPr>
          <a:lstStyle/>
          <a:p>
            <a:pPr fontAlgn="auto">
              <a:spcAft>
                <a:spcPts val="0"/>
              </a:spcAft>
            </a:pPr>
            <a:r>
              <a:rPr lang="en-GB" sz="3200" b="1">
                <a:solidFill>
                  <a:schemeClr val="accent2"/>
                </a:solidFill>
                <a:latin typeface="Stack Sans Text Medium"/>
                <a:cs typeface="Arial"/>
              </a:rPr>
              <a:t>To date</a:t>
            </a:r>
            <a:endParaRPr lang="en-GB" sz="3200" b="1">
              <a:solidFill>
                <a:schemeClr val="accent2"/>
              </a:solidFill>
              <a:latin typeface="Stack Sans Text Medium"/>
              <a:cs typeface="Arial" panose="020B0604020202020204" pitchFamily="34" charset="0"/>
            </a:endParaRPr>
          </a:p>
          <a:p>
            <a:pPr fontAlgn="auto">
              <a:spcAft>
                <a:spcPts val="0"/>
              </a:spcAft>
            </a:pPr>
            <a:r>
              <a:rPr lang="en-GB" b="1">
                <a:latin typeface="Stack Sans Text Medium"/>
                <a:cs typeface="Times New Roman"/>
              </a:rPr>
              <a:t>12</a:t>
            </a:r>
            <a:r>
              <a:rPr lang="en-GB">
                <a:latin typeface="Stack Sans Text Medium"/>
                <a:cs typeface="Times New Roman"/>
              </a:rPr>
              <a:t> Colleges, </a:t>
            </a:r>
            <a:r>
              <a:rPr lang="en-GB" b="1">
                <a:latin typeface="Stack Sans Text Medium"/>
                <a:cs typeface="Times New Roman"/>
              </a:rPr>
              <a:t>10</a:t>
            </a:r>
            <a:r>
              <a:rPr lang="en-GB">
                <a:latin typeface="Stack Sans Text Medium"/>
                <a:cs typeface="Times New Roman"/>
              </a:rPr>
              <a:t> Home Builders and</a:t>
            </a:r>
            <a:r>
              <a:rPr lang="en-GB" b="1">
                <a:solidFill>
                  <a:schemeClr val="accent1">
                    <a:lumMod val="76000"/>
                  </a:schemeClr>
                </a:solidFill>
                <a:latin typeface="Stack Sans Text Medium"/>
                <a:cs typeface="Times New Roman"/>
              </a:rPr>
              <a:t> </a:t>
            </a:r>
            <a:r>
              <a:rPr lang="en-GB" b="1">
                <a:latin typeface="Stack Sans Text Medium"/>
                <a:cs typeface="Times New Roman"/>
              </a:rPr>
              <a:t>3</a:t>
            </a:r>
            <a:r>
              <a:rPr lang="en-GB">
                <a:latin typeface="Stack Sans Text Medium"/>
                <a:cs typeface="Times New Roman"/>
              </a:rPr>
              <a:t> suppliers in the pilot</a:t>
            </a:r>
          </a:p>
          <a:p>
            <a:pPr fontAlgn="auto">
              <a:spcAft>
                <a:spcPts val="0"/>
              </a:spcAft>
            </a:pPr>
            <a:r>
              <a:rPr lang="en-GB">
                <a:latin typeface="Stack Sans Text Medium"/>
                <a:cs typeface="Times New Roman"/>
              </a:rPr>
              <a:t>Interim evaluation completed</a:t>
            </a:r>
          </a:p>
          <a:p>
            <a:r>
              <a:rPr lang="en-GB">
                <a:latin typeface="Stack Sans Text Medium"/>
                <a:cs typeface="Arial"/>
              </a:rPr>
              <a:t>Dual Professional Model in progress</a:t>
            </a:r>
            <a:endParaRPr lang="en-GB">
              <a:latin typeface="Stack Sans Text Medium"/>
            </a:endParaRPr>
          </a:p>
        </p:txBody>
      </p:sp>
    </p:spTree>
    <p:extLst>
      <p:ext uri="{BB962C8B-B14F-4D97-AF65-F5344CB8AC3E}">
        <p14:creationId xmlns:p14="http://schemas.microsoft.com/office/powerpoint/2010/main" val="3054762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E80241-AC15-8CE2-44DC-569C932305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39932B-FE5F-EAD8-1168-C3B8D782F807}"/>
              </a:ext>
            </a:extLst>
          </p:cNvPr>
          <p:cNvSpPr>
            <a:spLocks noGrp="1"/>
          </p:cNvSpPr>
          <p:nvPr>
            <p:ph type="ctrTitle"/>
          </p:nvPr>
        </p:nvSpPr>
        <p:spPr>
          <a:xfrm>
            <a:off x="2971800" y="2154794"/>
            <a:ext cx="6248400" cy="2750771"/>
          </a:xfrm>
        </p:spPr>
        <p:txBody>
          <a:bodyPr anchor="ctr">
            <a:normAutofit/>
          </a:bodyPr>
          <a:lstStyle/>
          <a:p>
            <a:r>
              <a:rPr lang="en-GB">
                <a:latin typeface="Stack Sans Text Medium"/>
              </a:rPr>
              <a:t>Dual Professional Model</a:t>
            </a:r>
            <a:endParaRPr lang="en-US"/>
          </a:p>
        </p:txBody>
      </p:sp>
    </p:spTree>
    <p:extLst>
      <p:ext uri="{BB962C8B-B14F-4D97-AF65-F5344CB8AC3E}">
        <p14:creationId xmlns:p14="http://schemas.microsoft.com/office/powerpoint/2010/main" val="11590549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10CD0-3588-7C97-2E7E-49A5182AB595}"/>
            </a:ext>
          </a:extLst>
        </p:cNvPr>
        <p:cNvGrpSpPr/>
        <p:nvPr/>
      </p:nvGrpSpPr>
      <p:grpSpPr>
        <a:xfrm>
          <a:off x="0" y="0"/>
          <a:ext cx="0" cy="0"/>
          <a:chOff x="0" y="0"/>
          <a:chExt cx="0" cy="0"/>
        </a:xfrm>
      </p:grpSpPr>
      <p:pic>
        <p:nvPicPr>
          <p:cNvPr id="8" name="Picture Placeholder 14">
            <a:extLst>
              <a:ext uri="{FF2B5EF4-FFF2-40B4-BE49-F238E27FC236}">
                <a16:creationId xmlns:a16="http://schemas.microsoft.com/office/drawing/2014/main" id="{FB733C18-4950-806A-1B90-C4AC197F4C0C}"/>
              </a:ext>
            </a:extLst>
          </p:cNvPr>
          <p:cNvPicPr>
            <a:picLocks noChangeAspect="1"/>
          </p:cNvPicPr>
          <p:nvPr/>
        </p:nvPicPr>
        <p:blipFill>
          <a:blip r:embed="rId2">
            <a:extLst>
              <a:ext uri="{28A0092B-C50C-407E-A947-70E740481C1C}">
                <a14:useLocalDpi xmlns:a14="http://schemas.microsoft.com/office/drawing/2010/main" val="0"/>
              </a:ext>
            </a:extLst>
          </a:blip>
          <a:srcRect r="4582" b="-2"/>
          <a:stretch>
            <a:fillRect/>
          </a:stretch>
        </p:blipFill>
        <p:spPr>
          <a:xfrm>
            <a:off x="6371273" y="1768919"/>
            <a:ext cx="5531549" cy="3855212"/>
          </a:xfrm>
          <a:custGeom>
            <a:avLst/>
            <a:gdLst>
              <a:gd name="csX0" fmla="*/ 49403 w 5531549"/>
              <a:gd name="csY0" fmla="*/ 0 h 3855212"/>
              <a:gd name="csX1" fmla="*/ 5482146 w 5531549"/>
              <a:gd name="csY1" fmla="*/ 0 h 3855212"/>
              <a:gd name="csX2" fmla="*/ 5531549 w 5531549"/>
              <a:gd name="csY2" fmla="*/ 49403 h 3855212"/>
              <a:gd name="csX3" fmla="*/ 5531549 w 5531549"/>
              <a:gd name="csY3" fmla="*/ 3270314 h 3855212"/>
              <a:gd name="csX4" fmla="*/ 5482146 w 5531549"/>
              <a:gd name="csY4" fmla="*/ 3319716 h 3855212"/>
              <a:gd name="csX5" fmla="*/ 939800 w 5531549"/>
              <a:gd name="csY5" fmla="*/ 3319716 h 3855212"/>
              <a:gd name="csX6" fmla="*/ 815975 w 5531549"/>
              <a:gd name="csY6" fmla="*/ 3355784 h 3855212"/>
              <a:gd name="csX7" fmla="*/ 37021 w 5531549"/>
              <a:gd name="csY7" fmla="*/ 3851402 h 3855212"/>
              <a:gd name="csX8" fmla="*/ 0 w 5531549"/>
              <a:gd name="csY8" fmla="*/ 3831082 h 3855212"/>
              <a:gd name="csX9" fmla="*/ 0 w 5531549"/>
              <a:gd name="csY9" fmla="*/ 49403 h 3855212"/>
              <a:gd name="csX10" fmla="*/ 49403 w 5531549"/>
              <a:gd name="csY10" fmla="*/ 0 h 385521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5531549" h="3855212">
                <a:moveTo>
                  <a:pt x="49403" y="0"/>
                </a:moveTo>
                <a:lnTo>
                  <a:pt x="5482146" y="0"/>
                </a:lnTo>
                <a:cubicBezTo>
                  <a:pt x="5509451" y="0"/>
                  <a:pt x="5531549" y="22098"/>
                  <a:pt x="5531549" y="49403"/>
                </a:cubicBezTo>
                <a:lnTo>
                  <a:pt x="5531549" y="3270314"/>
                </a:lnTo>
                <a:cubicBezTo>
                  <a:pt x="5531549" y="3297619"/>
                  <a:pt x="5509451" y="3319716"/>
                  <a:pt x="5482146" y="3319716"/>
                </a:cubicBezTo>
                <a:lnTo>
                  <a:pt x="939800" y="3319716"/>
                </a:lnTo>
                <a:cubicBezTo>
                  <a:pt x="895985" y="3319716"/>
                  <a:pt x="852996" y="3332226"/>
                  <a:pt x="815975" y="3355784"/>
                </a:cubicBezTo>
                <a:lnTo>
                  <a:pt x="37021" y="3851402"/>
                </a:lnTo>
                <a:cubicBezTo>
                  <a:pt x="20955" y="3861626"/>
                  <a:pt x="0" y="3850069"/>
                  <a:pt x="0" y="3831082"/>
                </a:cubicBezTo>
                <a:lnTo>
                  <a:pt x="0" y="49403"/>
                </a:lnTo>
                <a:cubicBezTo>
                  <a:pt x="0" y="22098"/>
                  <a:pt x="22098" y="0"/>
                  <a:pt x="49403" y="0"/>
                </a:cubicBezTo>
                <a:close/>
              </a:path>
            </a:pathLst>
          </a:custGeom>
          <a:noFill/>
        </p:spPr>
      </p:pic>
      <p:sp>
        <p:nvSpPr>
          <p:cNvPr id="22" name="Title 2">
            <a:extLst>
              <a:ext uri="{FF2B5EF4-FFF2-40B4-BE49-F238E27FC236}">
                <a16:creationId xmlns:a16="http://schemas.microsoft.com/office/drawing/2014/main" id="{A72DF224-31BA-5B76-603A-5F1A0946A58B}"/>
              </a:ext>
            </a:extLst>
          </p:cNvPr>
          <p:cNvSpPr>
            <a:spLocks noGrp="1"/>
          </p:cNvSpPr>
          <p:nvPr>
            <p:ph type="ctrTitle"/>
          </p:nvPr>
        </p:nvSpPr>
        <p:spPr>
          <a:xfrm>
            <a:off x="534838" y="1273619"/>
            <a:ext cx="5561035" cy="1431481"/>
          </a:xfrm>
        </p:spPr>
        <p:txBody>
          <a:bodyPr>
            <a:normAutofit fontScale="90000"/>
          </a:bodyPr>
          <a:lstStyle/>
          <a:p>
            <a:r>
              <a:rPr lang="en-GB"/>
              <a:t>A targeted pilot project designed to address the shortage of tutors and assessors in Further Education</a:t>
            </a:r>
            <a:br>
              <a:rPr lang="en-GB"/>
            </a:br>
            <a:br>
              <a:rPr lang="en-GB"/>
            </a:br>
            <a:r>
              <a:rPr lang="en-GB"/>
              <a:t>Building confidence for participants in both classroom and workshop settings </a:t>
            </a:r>
            <a:br>
              <a:rPr lang="en-GB"/>
            </a:br>
            <a:br>
              <a:rPr lang="en-GB"/>
            </a:br>
            <a:r>
              <a:rPr lang="en-GB"/>
              <a:t>Comprehensive support package, including funded training and employer subsidies for time away from work </a:t>
            </a:r>
            <a:br>
              <a:rPr lang="en-GB"/>
            </a:br>
            <a:br>
              <a:rPr lang="en-GB"/>
            </a:br>
            <a:r>
              <a:rPr lang="en-GB"/>
              <a:t>Agreed schedule of activity developed collaboratively with participating colleges</a:t>
            </a:r>
            <a:br>
              <a:rPr lang="en-GB"/>
            </a:br>
            <a:endParaRPr lang="en-US"/>
          </a:p>
        </p:txBody>
      </p:sp>
      <p:sp>
        <p:nvSpPr>
          <p:cNvPr id="24" name="Text Placeholder 4">
            <a:extLst>
              <a:ext uri="{FF2B5EF4-FFF2-40B4-BE49-F238E27FC236}">
                <a16:creationId xmlns:a16="http://schemas.microsoft.com/office/drawing/2014/main" id="{2F54DB82-03DF-982E-B94F-3B4764F31202}"/>
              </a:ext>
            </a:extLst>
          </p:cNvPr>
          <p:cNvSpPr>
            <a:spLocks noGrp="1"/>
          </p:cNvSpPr>
          <p:nvPr>
            <p:ph type="body" sz="quarter" idx="11"/>
          </p:nvPr>
        </p:nvSpPr>
        <p:spPr>
          <a:xfrm>
            <a:off x="430064" y="2985783"/>
            <a:ext cx="5561035" cy="3872217"/>
          </a:xfrm>
        </p:spPr>
        <p:txBody>
          <a:bodyPr>
            <a:normAutofit/>
          </a:bodyPr>
          <a:lstStyle/>
          <a:p>
            <a:pPr>
              <a:lnSpc>
                <a:spcPct val="100000"/>
              </a:lnSpc>
            </a:pPr>
            <a:endParaRPr lang="en-GB" sz="2000"/>
          </a:p>
          <a:p>
            <a:pPr>
              <a:lnSpc>
                <a:spcPct val="100000"/>
              </a:lnSpc>
            </a:pPr>
            <a:endParaRPr lang="en-GB" sz="2000"/>
          </a:p>
          <a:p>
            <a:pPr>
              <a:lnSpc>
                <a:spcPct val="100000"/>
              </a:lnSpc>
            </a:pPr>
            <a:endParaRPr lang="en-GB" sz="2000"/>
          </a:p>
          <a:p>
            <a:pPr>
              <a:lnSpc>
                <a:spcPct val="100000"/>
              </a:lnSpc>
            </a:pPr>
            <a:endParaRPr lang="en-GB" sz="2000"/>
          </a:p>
          <a:p>
            <a:endParaRPr lang="en-US"/>
          </a:p>
        </p:txBody>
      </p:sp>
    </p:spTree>
    <p:extLst>
      <p:ext uri="{BB962C8B-B14F-4D97-AF65-F5344CB8AC3E}">
        <p14:creationId xmlns:p14="http://schemas.microsoft.com/office/powerpoint/2010/main" val="376761344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Partner a College">
      <a:dk1>
        <a:srgbClr val="032C1D"/>
      </a:dk1>
      <a:lt1>
        <a:srgbClr val="00BF4D"/>
      </a:lt1>
      <a:dk2>
        <a:srgbClr val="D3E5D7"/>
      </a:dk2>
      <a:lt2>
        <a:srgbClr val="FFFFFF"/>
      </a:lt2>
      <a:accent1>
        <a:srgbClr val="032C1D"/>
      </a:accent1>
      <a:accent2>
        <a:srgbClr val="00BF4D"/>
      </a:accent2>
      <a:accent3>
        <a:srgbClr val="D3E5D7"/>
      </a:accent3>
      <a:accent4>
        <a:srgbClr val="FFFFFF"/>
      </a:accent4>
      <a:accent5>
        <a:srgbClr val="032C1D"/>
      </a:accent5>
      <a:accent6>
        <a:srgbClr val="00BF4D"/>
      </a:accent6>
      <a:hlink>
        <a:srgbClr val="00BF4D"/>
      </a:hlink>
      <a:folHlink>
        <a:srgbClr val="00BF4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ch in FE, Share Your Skills branded presentation template" id="{D301BEB8-8D27-45C2-817E-5687F5C06F2E}" vid="{7ABF92C6-D3E0-4F71-8BF0-AB0018A83CEC}"/>
    </a:ext>
  </a:extLst>
</a:theme>
</file>

<file path=ppt/theme/theme3.xml><?xml version="1.0" encoding="utf-8"?>
<a:theme xmlns:a="http://schemas.openxmlformats.org/drawingml/2006/main" name="Standard Layouts">
  <a:themeElements>
    <a:clrScheme name="Custom 70">
      <a:dk1>
        <a:sysClr val="windowText" lastClr="000000"/>
      </a:dk1>
      <a:lt1>
        <a:sysClr val="window" lastClr="FFFFFF"/>
      </a:lt1>
      <a:dk2>
        <a:srgbClr val="004749"/>
      </a:dk2>
      <a:lt2>
        <a:srgbClr val="F4F3ED"/>
      </a:lt2>
      <a:accent1>
        <a:srgbClr val="007961"/>
      </a:accent1>
      <a:accent2>
        <a:srgbClr val="3AB28B"/>
      </a:accent2>
      <a:accent3>
        <a:srgbClr val="EE775E"/>
      </a:accent3>
      <a:accent4>
        <a:srgbClr val="8FCED2"/>
      </a:accent4>
      <a:accent5>
        <a:srgbClr val="FDC947"/>
      </a:accent5>
      <a:accent6>
        <a:srgbClr val="595959"/>
      </a:accent6>
      <a:hlink>
        <a:srgbClr val="0563C1"/>
      </a:hlink>
      <a:folHlink>
        <a:srgbClr val="954F72"/>
      </a:folHlink>
    </a:clrScheme>
    <a:fontScheme name="Persimmon - MS Arial Nova">
      <a:majorFont>
        <a:latin typeface="Arial Nova"/>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rsimmon MASTER Template V2 191022_0950.potx" id="{D1DDB3E0-9BE9-49AC-8611-3488E825EAF4}" vid="{AB4C1BF2-E7AE-4EAA-A6AA-B9946BD84E09}"/>
    </a:ext>
  </a:extLst>
</a:theme>
</file>

<file path=ppt/theme/theme4.xml><?xml version="1.0" encoding="utf-8"?>
<a:theme xmlns:a="http://schemas.openxmlformats.org/drawingml/2006/main" name="Prebuilt Content">
  <a:themeElements>
    <a:clrScheme name="Custom 70">
      <a:dk1>
        <a:sysClr val="windowText" lastClr="000000"/>
      </a:dk1>
      <a:lt1>
        <a:sysClr val="window" lastClr="FFFFFF"/>
      </a:lt1>
      <a:dk2>
        <a:srgbClr val="004749"/>
      </a:dk2>
      <a:lt2>
        <a:srgbClr val="F4F3ED"/>
      </a:lt2>
      <a:accent1>
        <a:srgbClr val="007961"/>
      </a:accent1>
      <a:accent2>
        <a:srgbClr val="3AB28B"/>
      </a:accent2>
      <a:accent3>
        <a:srgbClr val="EE775E"/>
      </a:accent3>
      <a:accent4>
        <a:srgbClr val="8FCED2"/>
      </a:accent4>
      <a:accent5>
        <a:srgbClr val="FDC947"/>
      </a:accent5>
      <a:accent6>
        <a:srgbClr val="595959"/>
      </a:accent6>
      <a:hlink>
        <a:srgbClr val="0563C1"/>
      </a:hlink>
      <a:folHlink>
        <a:srgbClr val="954F72"/>
      </a:folHlink>
    </a:clrScheme>
    <a:fontScheme name="Persimmon - MS Arial Nova">
      <a:majorFont>
        <a:latin typeface="Arial Nova"/>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rsimmon MASTER Template V2 191022_0950.potx" id="{D1DDB3E0-9BE9-49AC-8611-3488E825EAF4}" vid="{274501EF-2E9D-42B0-9BA7-CFF080A8ADF8}"/>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82e5495-6889-451e-8447-25219879d4f2">
      <Terms xmlns="http://schemas.microsoft.com/office/infopath/2007/PartnerControls"/>
    </lcf76f155ced4ddcb4097134ff3c332f>
    <TaxCatchAll xmlns="98c4065d-ab90-4030-91ac-239e56608fb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ACEACC4E1CDCF488D376413A381FD22" ma:contentTypeVersion="19" ma:contentTypeDescription="Create a new document." ma:contentTypeScope="" ma:versionID="a5c7bb56c8e65b4ad1421a23854a6e7a">
  <xsd:schema xmlns:xsd="http://www.w3.org/2001/XMLSchema" xmlns:xs="http://www.w3.org/2001/XMLSchema" xmlns:p="http://schemas.microsoft.com/office/2006/metadata/properties" xmlns:ns2="382e5495-6889-451e-8447-25219879d4f2" xmlns:ns3="98c4065d-ab90-4030-91ac-239e56608fbb" targetNamespace="http://schemas.microsoft.com/office/2006/metadata/properties" ma:root="true" ma:fieldsID="1a3be9b80c18f69632e21e3859a4f9d1" ns2:_="" ns3:_="">
    <xsd:import namespace="382e5495-6889-451e-8447-25219879d4f2"/>
    <xsd:import namespace="98c4065d-ab90-4030-91ac-239e56608fbb"/>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2e5495-6889-451e-8447-25219879d4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c48f749-fadf-4388-88e9-b8f5d78bb6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8c4065d-ab90-4030-91ac-239e56608fbb"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ad3b124-f129-47eb-af8a-2eceb59fbcab}" ma:internalName="TaxCatchAll" ma:showField="CatchAllData" ma:web="98c4065d-ab90-4030-91ac-239e56608fb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50CAA80-F634-4B59-B378-FB63965DDE36}">
  <ds:schemaRefs>
    <ds:schemaRef ds:uri="http://schemas.microsoft.com/sharepoint/v3/contenttype/forms"/>
  </ds:schemaRefs>
</ds:datastoreItem>
</file>

<file path=customXml/itemProps2.xml><?xml version="1.0" encoding="utf-8"?>
<ds:datastoreItem xmlns:ds="http://schemas.openxmlformats.org/officeDocument/2006/customXml" ds:itemID="{6D976D51-03A3-4B4C-9690-C5BDB74DC4FE}">
  <ds:schemaRefs>
    <ds:schemaRef ds:uri="382e5495-6889-451e-8447-25219879d4f2"/>
    <ds:schemaRef ds:uri="98c4065d-ab90-4030-91ac-239e56608fb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190DBFC-7F57-406A-AD55-5F59FEBF4F30}">
  <ds:schemaRefs>
    <ds:schemaRef ds:uri="382e5495-6889-451e-8447-25219879d4f2"/>
    <ds:schemaRef ds:uri="98c4065d-ab90-4030-91ac-239e56608fb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34</Slides>
  <Notes>15</Notes>
  <HiddenSlides>0</HiddenSlides>
  <ScaleCrop>false</ScaleCrop>
  <HeadingPairs>
    <vt:vector size="4" baseType="variant">
      <vt:variant>
        <vt:lpstr>Theme</vt:lpstr>
      </vt:variant>
      <vt:variant>
        <vt:i4>4</vt:i4>
      </vt:variant>
      <vt:variant>
        <vt:lpstr>Slide Titles</vt:lpstr>
      </vt:variant>
      <vt:variant>
        <vt:i4>34</vt:i4>
      </vt:variant>
    </vt:vector>
  </HeadingPairs>
  <TitlesOfParts>
    <vt:vector size="38" baseType="lpstr">
      <vt:lpstr>Office Theme</vt:lpstr>
      <vt:lpstr>1_Office Theme</vt:lpstr>
      <vt:lpstr>Standard Layouts</vt:lpstr>
      <vt:lpstr>Prebuilt Content</vt:lpstr>
      <vt:lpstr>Industry Supporting Further Education: Developing the Future Home Building Workforce</vt:lpstr>
      <vt:lpstr>Chair Andy George Director of Industry Attraction and Skills Home Builders Federation</vt:lpstr>
      <vt:lpstr>Housekeeping</vt:lpstr>
      <vt:lpstr>Partner a College programme</vt:lpstr>
      <vt:lpstr>Purpose and Programme </vt:lpstr>
      <vt:lpstr>Programme Activities</vt:lpstr>
      <vt:lpstr>PowerPoint Presentation</vt:lpstr>
      <vt:lpstr>Dual Professional Model</vt:lpstr>
      <vt:lpstr>A targeted pilot project designed to address the shortage of tutors and assessors in Further Education  Building confidence for participants in both classroom and workshop settings   Comprehensive support package, including funded training and employer subsidies for time away from work   Agreed schedule of activity developed collaboratively with participating colleges </vt:lpstr>
      <vt:lpstr>Paul Curry Head of Training, Persimmon Homes PLC  Supporting Skills Development – College Partnerships  </vt:lpstr>
      <vt:lpstr>Why this matters. </vt:lpstr>
      <vt:lpstr>What Does a Strong College Partnership Look Like?</vt:lpstr>
      <vt:lpstr>Example Partnerships</vt:lpstr>
      <vt:lpstr>The Mutual Benefit Model</vt:lpstr>
      <vt:lpstr>Building the Future Together</vt:lpstr>
      <vt:lpstr>The Future Workforce</vt:lpstr>
      <vt:lpstr>Andrew King FE Teacher Recruitment Policy Lead Department for Education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Hugh Baird College Neil Dolan and Scott Brown</vt:lpstr>
      <vt:lpstr>Hugh Baird Facilities</vt:lpstr>
      <vt:lpstr>Tools and Equipment Available</vt:lpstr>
      <vt:lpstr>Some Courses Offered Which Lead Onto House Building</vt:lpstr>
      <vt:lpstr>Professional Construction</vt:lpstr>
      <vt:lpstr>Alternative Construction Courses</vt:lpstr>
      <vt:lpstr>Questions</vt:lpstr>
      <vt:lpstr>Thank you for joining us</vt:lpstr>
      <vt:lpstr>The voice of the home building industry.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Alisha Mann</dc:creator>
  <cp:revision>1</cp:revision>
  <dcterms:created xsi:type="dcterms:W3CDTF">2025-12-18T15:52:34Z</dcterms:created>
  <dcterms:modified xsi:type="dcterms:W3CDTF">2026-03-18T13:24:50Z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0x0101005ACEACC4E1CDCF488D376413A381FD22</vt:lpwstr>
  </property>
  <property fmtid="{D5CDD505-2E9C-101B-9397-08002B2CF9AE}" pid="3" name="MediaServiceImageTags">
    <vt:lpwstr/>
  </property>
</Properties>
</file>